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1.png"/><Relationship Id="rId3" Type="http://schemas.openxmlformats.org/officeDocument/2006/relationships/image" Target="../media/image4.jp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685798" y="574673"/>
            <a:ext cx="4025897"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 name="Google Shape;4;n"/>
          <p:cNvSpPr txBox="1"/>
          <p:nvPr>
            <p:ph idx="10" type="dt"/>
          </p:nvPr>
        </p:nvSpPr>
        <p:spPr>
          <a:xfrm>
            <a:off x="4711696" y="574673"/>
            <a:ext cx="1460503"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1" type="ftr"/>
          </p:nvPr>
        </p:nvSpPr>
        <p:spPr>
          <a:xfrm>
            <a:off x="685799" y="8659813"/>
            <a:ext cx="3198813" cy="32940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 name="Google Shape;7;n"/>
          <p:cNvSpPr txBox="1"/>
          <p:nvPr>
            <p:ph idx="12" type="sldNum"/>
          </p:nvPr>
        </p:nvSpPr>
        <p:spPr>
          <a:xfrm>
            <a:off x="3975098" y="8659813"/>
            <a:ext cx="736599" cy="32940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8" name="Google Shape;8;n"/>
          <p:cNvSpPr txBox="1"/>
          <p:nvPr>
            <p:ph idx="1" type="body"/>
          </p:nvPr>
        </p:nvSpPr>
        <p:spPr>
          <a:xfrm>
            <a:off x="685800" y="4400550"/>
            <a:ext cx="5486400" cy="398145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285750" lvl="1" marL="914400" marR="0" rtl="0" algn="l">
              <a:spcBef>
                <a:spcPts val="600"/>
              </a:spcBef>
              <a:spcAft>
                <a:spcPts val="0"/>
              </a:spcAft>
              <a:buClr>
                <a:schemeClr val="accent1"/>
              </a:buClr>
              <a:buSzPts val="900"/>
              <a:buFont typeface="Arial"/>
              <a:buChar char="►"/>
              <a:defRPr b="0" i="0" sz="1200" u="none" cap="none" strike="noStrike">
                <a:solidFill>
                  <a:schemeClr val="lt1"/>
                </a:solidFill>
                <a:latin typeface="Arial"/>
                <a:ea typeface="Arial"/>
                <a:cs typeface="Arial"/>
                <a:sym typeface="Arial"/>
              </a:defRPr>
            </a:lvl2pPr>
            <a:lvl3pPr indent="-304800" lvl="2" marL="1371600" marR="0" rtl="0" algn="l">
              <a:spcBef>
                <a:spcPts val="600"/>
              </a:spcBef>
              <a:spcAft>
                <a:spcPts val="0"/>
              </a:spcAft>
              <a:buClr>
                <a:schemeClr val="accen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rtl="0" algn="l">
              <a:spcBef>
                <a:spcPts val="600"/>
              </a:spcBef>
              <a:spcAft>
                <a:spcPts val="0"/>
              </a:spcAft>
              <a:buClr>
                <a:schemeClr val="accent2"/>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600"/>
              </a:spcBef>
              <a:spcAft>
                <a:spcPts val="0"/>
              </a:spcAft>
              <a:buClr>
                <a:schemeClr val="accent2"/>
              </a:buClr>
              <a:buSzPts val="1200"/>
              <a:buFont typeface="Arial"/>
              <a:buChar char="‒"/>
              <a:defRPr b="0" i="0" sz="1200" u="none" cap="none" strike="noStrike">
                <a:solidFill>
                  <a:schemeClr val="lt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9pPr>
          </a:lstStyle>
          <a:p/>
        </p:txBody>
      </p:sp>
      <p:pic>
        <p:nvPicPr>
          <p:cNvPr id="9" name="Google Shape;9;n"/>
          <p:cNvPicPr preferRelativeResize="0"/>
          <p:nvPr/>
        </p:nvPicPr>
        <p:blipFill rotWithShape="1">
          <a:blip r:embed="rId2">
            <a:alphaModFix/>
          </a:blip>
          <a:srcRect b="0" l="79375" r="0" t="91528"/>
          <a:stretch/>
        </p:blipFill>
        <p:spPr>
          <a:xfrm>
            <a:off x="4876799" y="8685213"/>
            <a:ext cx="1865313" cy="431000"/>
          </a:xfrm>
          <a:prstGeom prst="rect">
            <a:avLst/>
          </a:prstGeom>
          <a:noFill/>
          <a:ln>
            <a:noFill/>
          </a:ln>
        </p:spPr>
      </p:pic>
      <p:sp>
        <p:nvSpPr>
          <p:cNvPr id="10" name="Google Shape;10;n"/>
          <p:cNvSpPr/>
          <p:nvPr/>
        </p:nvSpPr>
        <p:spPr>
          <a:xfrm>
            <a:off x="0" y="-1"/>
            <a:ext cx="6858000" cy="287337"/>
          </a:xfrm>
          <a:prstGeom prst="rect">
            <a:avLst/>
          </a:prstGeom>
          <a:blipFill rotWithShape="1">
            <a:blip r:embed="rId3">
              <a:alphaModFix/>
            </a:blip>
            <a:tile algn="b" flip="none" tx="0" sx="60000" ty="0" sy="6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1" name="Google Shape;11;n"/>
          <p:cNvCxnSpPr/>
          <p:nvPr/>
        </p:nvCxnSpPr>
        <p:spPr>
          <a:xfrm>
            <a:off x="0" y="287336"/>
            <a:ext cx="6858000" cy="0"/>
          </a:xfrm>
          <a:prstGeom prst="straightConnector1">
            <a:avLst/>
          </a:prstGeom>
          <a:noFill/>
          <a:ln cap="flat" cmpd="sng" w="38100">
            <a:solidFill>
              <a:schemeClr val="accent1"/>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6:notes"/>
          <p:cNvSpPr txBox="1"/>
          <p:nvPr>
            <p:ph idx="1" type="body"/>
          </p:nvPr>
        </p:nvSpPr>
        <p:spPr>
          <a:xfrm>
            <a:off x="685800" y="4400550"/>
            <a:ext cx="5486400" cy="3981450"/>
          </a:xfrm>
          <a:prstGeom prst="rect">
            <a:avLst/>
          </a:prstGeom>
        </p:spPr>
        <p:txBody>
          <a:bodyPr anchorCtr="0" anchor="t" bIns="91425" lIns="91425" spcFirstLastPara="1" rIns="91425" wrap="square" tIns="91425">
            <a:noAutofit/>
          </a:bodyPr>
          <a:lstStyle/>
          <a:p>
            <a:pPr indent="76200" lvl="0" marL="0" rtl="0" algn="l">
              <a:spcBef>
                <a:spcPts val="600"/>
              </a:spcBef>
              <a:spcAft>
                <a:spcPts val="0"/>
              </a:spcAft>
              <a:buNone/>
            </a:pPr>
            <a:r>
              <a:t/>
            </a:r>
            <a:endParaRPr/>
          </a:p>
        </p:txBody>
      </p:sp>
      <p:sp>
        <p:nvSpPr>
          <p:cNvPr id="438" name="Google Shape;4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f77589d2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f77589d23_0_9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0" name="Google Shape;550;g5f77589d23_0_99: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f77589d23_0_10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f77589d23_0_1048: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7" name="Google Shape;557;g5f77589d23_0_1048: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f77589d23_0_2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f77589d23_0_261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5" name="Google Shape;565;g5f77589d23_0_2619: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f77589d23_0_1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f77589d23_0_127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2" name="Google Shape;572;g5f77589d23_0_1279: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f77589d23_0_19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f77589d23_0_1976: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90" name="Google Shape;590;g5f77589d23_0_1976: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f77589d23_0_2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f77589d23_0_2648: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9" name="Google Shape;629;g5f77589d23_0_2648: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f77589d23_0_20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f77589d23_0_2018: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6" name="Google Shape;636;g5f77589d23_0_2018: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5f77589d23_0_2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5f77589d23_0_2691: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8" name="Google Shape;718;g5f77589d23_0_2691: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p17:notes"/>
          <p:cNvSpPr txBox="1"/>
          <p:nvPr>
            <p:ph idx="1" type="body"/>
          </p:nvPr>
        </p:nvSpPr>
        <p:spPr>
          <a:xfrm>
            <a:off x="685800" y="4400550"/>
            <a:ext cx="5486400" cy="3981450"/>
          </a:xfrm>
          <a:prstGeom prst="rect">
            <a:avLst/>
          </a:prstGeom>
        </p:spPr>
        <p:txBody>
          <a:bodyPr anchorCtr="0" anchor="t" bIns="91425" lIns="91425" spcFirstLastPara="1" rIns="91425" wrap="square" tIns="91425">
            <a:noAutofit/>
          </a:bodyPr>
          <a:lstStyle/>
          <a:p>
            <a:pPr indent="76200" lvl="0" marL="0" rtl="0" algn="l">
              <a:spcBef>
                <a:spcPts val="600"/>
              </a:spcBef>
              <a:spcAft>
                <a:spcPts val="0"/>
              </a:spcAft>
              <a:buNone/>
            </a:pPr>
            <a:r>
              <a:t/>
            </a:r>
            <a:endParaRPr/>
          </a:p>
        </p:txBody>
      </p:sp>
      <p:sp>
        <p:nvSpPr>
          <p:cNvPr id="724" name="Google Shape;7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f77589d23_0_2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f77589d23_0_2636: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3" name="Google Shape;733;g5f77589d23_0_2636: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f77589d23_0_1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f77589d23_0_1162: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7" name="Google Shape;447;g5f77589d23_0_1162: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f77589d23_0_2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f77589d23_0_2671: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1" name="Google Shape;741;g5f77589d23_0_2671: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f77589d2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f77589d23_0_70: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1" name="Google Shape;461;g5f77589d23_0_70: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f77589d2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f77589d23_0_1: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9" name="Google Shape;469;g5f77589d23_0_1: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14:notes"/>
          <p:cNvSpPr txBox="1"/>
          <p:nvPr>
            <p:ph idx="1" type="body"/>
          </p:nvPr>
        </p:nvSpPr>
        <p:spPr>
          <a:xfrm>
            <a:off x="685800" y="4400550"/>
            <a:ext cx="5486400" cy="3981450"/>
          </a:xfrm>
          <a:prstGeom prst="rect">
            <a:avLst/>
          </a:prstGeom>
        </p:spPr>
        <p:txBody>
          <a:bodyPr anchorCtr="0" anchor="t" bIns="91425" lIns="91425" spcFirstLastPara="1" rIns="91425" wrap="square" tIns="91425">
            <a:noAutofit/>
          </a:bodyPr>
          <a:lstStyle/>
          <a:p>
            <a:pPr indent="76200" lvl="0" marL="0" rtl="0" algn="l">
              <a:spcBef>
                <a:spcPts val="600"/>
              </a:spcBef>
              <a:spcAft>
                <a:spcPts val="0"/>
              </a:spcAft>
              <a:buNone/>
            </a:pPr>
            <a:r>
              <a:t/>
            </a:r>
            <a:endParaRPr/>
          </a:p>
        </p:txBody>
      </p:sp>
      <p:sp>
        <p:nvSpPr>
          <p:cNvPr id="474" name="Google Shape;4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f77589d23_0_30: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76200" lvl="0" marL="0" rtl="0" algn="l">
              <a:spcBef>
                <a:spcPts val="600"/>
              </a:spcBef>
              <a:spcAft>
                <a:spcPts val="0"/>
              </a:spcAft>
              <a:buNone/>
            </a:pPr>
            <a:r>
              <a:t/>
            </a:r>
            <a:endParaRPr/>
          </a:p>
        </p:txBody>
      </p:sp>
      <p:sp>
        <p:nvSpPr>
          <p:cNvPr id="483" name="Google Shape;483;g5f77589d2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marR="0" rtl="0" algn="l">
              <a:spcBef>
                <a:spcPts val="0"/>
              </a:spcBef>
              <a:spcAft>
                <a:spcPts val="0"/>
              </a:spcAft>
              <a:buClr>
                <a:schemeClr val="lt1"/>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22" name="Google Shape;522;p19:notes"/>
          <p:cNvSpPr txBox="1"/>
          <p:nvPr>
            <p:ph idx="12" type="sldNum"/>
          </p:nvPr>
        </p:nvSpPr>
        <p:spPr>
          <a:xfrm>
            <a:off x="3975098" y="8659813"/>
            <a:ext cx="736599" cy="32940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f77589d23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f77589d23_0_8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5" name="Google Shape;535;g5f77589d23_0_89: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f77589d23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f77589d23_0_7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3" name="Google Shape;543;g5f77589d23_0_79:notes"/>
          <p:cNvSpPr txBox="1"/>
          <p:nvPr>
            <p:ph idx="1" type="body"/>
          </p:nvPr>
        </p:nvSpPr>
        <p:spPr>
          <a:xfrm>
            <a:off x="685800" y="4400550"/>
            <a:ext cx="5486400" cy="3981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rward-Looking Statements">
  <p:cSld name="Forward-Looking Statements">
    <p:spTree>
      <p:nvGrpSpPr>
        <p:cNvPr id="19" name="Shape 19"/>
        <p:cNvGrpSpPr/>
        <p:nvPr/>
      </p:nvGrpSpPr>
      <p:grpSpPr>
        <a:xfrm>
          <a:off x="0" y="0"/>
          <a:ext cx="0" cy="0"/>
          <a:chOff x="0" y="0"/>
          <a:chExt cx="0" cy="0"/>
        </a:xfrm>
      </p:grpSpPr>
      <p:sp>
        <p:nvSpPr>
          <p:cNvPr id="20" name="Google Shape;20;p2"/>
          <p:cNvSpPr txBox="1"/>
          <p:nvPr/>
        </p:nvSpPr>
        <p:spPr>
          <a:xfrm>
            <a:off x="1238646" y="1231498"/>
            <a:ext cx="9843000" cy="4248000"/>
          </a:xfrm>
          <a:prstGeom prst="rect">
            <a:avLst/>
          </a:prstGeom>
          <a:noFill/>
          <a:ln>
            <a:noFill/>
          </a:ln>
        </p:spPr>
        <p:txBody>
          <a:bodyPr anchorCtr="0" anchor="t" bIns="0" lIns="0" spcFirstLastPara="1" rIns="0" wrap="square" tIns="201150">
            <a:noAutofit/>
          </a:bodyPr>
          <a:lstStyle/>
          <a:p>
            <a:pPr indent="0" lvl="0" marL="0" marR="0" rtl="0" algn="l">
              <a:lnSpc>
                <a:spcPct val="114000"/>
              </a:lnSpc>
              <a:spcBef>
                <a:spcPts val="0"/>
              </a:spcBef>
              <a:spcAft>
                <a:spcPts val="0"/>
              </a:spcAft>
              <a:buClr>
                <a:schemeClr val="lt1"/>
              </a:buClr>
              <a:buFont typeface="Arial"/>
              <a:buNone/>
            </a:pPr>
            <a:r>
              <a:rPr b="0" i="0" lang="en-US" sz="1600" u="none" cap="none" strike="noStrike">
                <a:solidFill>
                  <a:schemeClr val="lt1"/>
                </a:solidFill>
                <a:latin typeface="Arial"/>
                <a:ea typeface="Arial"/>
                <a:cs typeface="Arial"/>
                <a:sym typeface="Arial"/>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endParaRPr/>
          </a:p>
          <a:p>
            <a:pPr indent="0" lvl="0" marL="0" marR="0" rtl="0" algn="l">
              <a:lnSpc>
                <a:spcPct val="114000"/>
              </a:lnSpc>
              <a:spcBef>
                <a:spcPts val="1200"/>
              </a:spcBef>
              <a:spcAft>
                <a:spcPts val="0"/>
              </a:spcAft>
              <a:buClr>
                <a:schemeClr val="lt1"/>
              </a:buClr>
              <a:buFont typeface="Arial"/>
              <a:buNone/>
            </a:pPr>
            <a:r>
              <a:rPr b="0" i="0" lang="en-US" sz="1600" u="none" cap="none" strike="noStrike">
                <a:solidFill>
                  <a:schemeClr val="lt1"/>
                </a:solidFill>
                <a:latin typeface="Arial"/>
                <a:ea typeface="Arial"/>
                <a:cs typeface="Arial"/>
                <a:sym typeface="Arial"/>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endParaRPr/>
          </a:p>
          <a:p>
            <a:pPr indent="0" lvl="0" marL="0" marR="0" rtl="0" algn="l">
              <a:lnSpc>
                <a:spcPct val="114000"/>
              </a:lnSpc>
              <a:spcBef>
                <a:spcPts val="1200"/>
              </a:spcBef>
              <a:spcAft>
                <a:spcPts val="0"/>
              </a:spcAft>
              <a:buNone/>
            </a:pPr>
            <a:r>
              <a:rPr b="0" i="0" lang="en-US" sz="1050" u="none" cap="none" strike="noStrike">
                <a:solidFill>
                  <a:schemeClr val="lt1"/>
                </a:solidFill>
                <a:latin typeface="Arial"/>
                <a:ea typeface="Arial"/>
                <a:cs typeface="Arial"/>
                <a:sym typeface="Arial"/>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a:t>
            </a:r>
            <a:r>
              <a:rPr lang="en-US" sz="1050">
                <a:solidFill>
                  <a:schemeClr val="lt1"/>
                </a:solidFill>
              </a:rPr>
              <a:t>9</a:t>
            </a:r>
            <a:r>
              <a:rPr b="0" i="0" lang="en-US" sz="1050" u="none" cap="none" strike="noStrike">
                <a:solidFill>
                  <a:schemeClr val="lt1"/>
                </a:solidFill>
                <a:latin typeface="Arial"/>
                <a:ea typeface="Arial"/>
                <a:cs typeface="Arial"/>
                <a:sym typeface="Arial"/>
              </a:rPr>
              <a:t> Splunk Inc. All rights reserved.</a:t>
            </a:r>
            <a:endParaRPr b="0" i="0" sz="1050" u="none" cap="none" strike="noStrike">
              <a:solidFill>
                <a:schemeClr val="lt1"/>
              </a:solidFill>
              <a:latin typeface="Arial"/>
              <a:ea typeface="Arial"/>
              <a:cs typeface="Arial"/>
              <a:sym typeface="Arial"/>
            </a:endParaRPr>
          </a:p>
        </p:txBody>
      </p:sp>
      <p:sp>
        <p:nvSpPr>
          <p:cNvPr id="21" name="Google Shape;21;p2"/>
          <p:cNvSpPr txBox="1"/>
          <p:nvPr/>
        </p:nvSpPr>
        <p:spPr>
          <a:xfrm>
            <a:off x="456075" y="310403"/>
            <a:ext cx="11280000" cy="673500"/>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lt1"/>
              </a:buClr>
              <a:buFont typeface="Arial"/>
              <a:buNone/>
            </a:pPr>
            <a:r>
              <a:rPr b="1" i="0" lang="en-US" sz="3600" u="none" cap="none" strike="noStrike">
                <a:solidFill>
                  <a:schemeClr val="lt1"/>
                </a:solidFill>
                <a:latin typeface="Arial"/>
                <a:ea typeface="Arial"/>
                <a:cs typeface="Arial"/>
                <a:sym typeface="Arial"/>
              </a:rPr>
              <a:t>Forward-Looking Statements</a:t>
            </a:r>
            <a:endParaRPr b="1" i="0" sz="3600" u="none" cap="none" strike="noStrike">
              <a:solidFill>
                <a:schemeClr val="lt1"/>
              </a:solidFill>
              <a:latin typeface="Arial"/>
              <a:ea typeface="Arial"/>
              <a:cs typeface="Arial"/>
              <a:sym typeface="Arial"/>
            </a:endParaRPr>
          </a:p>
        </p:txBody>
      </p:sp>
      <p:sp>
        <p:nvSpPr>
          <p:cNvPr id="22" name="Google Shape;22;p2"/>
          <p:cNvSpPr txBox="1"/>
          <p:nvPr/>
        </p:nvSpPr>
        <p:spPr>
          <a:xfrm>
            <a:off x="1311517" y="-385813"/>
            <a:ext cx="95691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i="0" lang="en-US" sz="2400" u="none" cap="none" strike="noStrike">
                <a:solidFill>
                  <a:srgbClr val="C00000"/>
                </a:solidFill>
                <a:latin typeface="Arial"/>
                <a:ea typeface="Arial"/>
                <a:cs typeface="Arial"/>
                <a:sym typeface="Arial"/>
              </a:rPr>
              <a:t>THIS SLIDE IS REQUIRED FOR ALL 3</a:t>
            </a:r>
            <a:r>
              <a:rPr b="1" baseline="30000" i="0" lang="en-US" sz="2400" u="none" cap="none" strike="noStrike">
                <a:solidFill>
                  <a:srgbClr val="C00000"/>
                </a:solidFill>
                <a:latin typeface="Arial"/>
                <a:ea typeface="Arial"/>
                <a:cs typeface="Arial"/>
                <a:sym typeface="Arial"/>
              </a:rPr>
              <a:t>RD</a:t>
            </a:r>
            <a:r>
              <a:rPr b="1" i="0" lang="en-US" sz="2400" u="none" cap="none" strike="noStrike">
                <a:solidFill>
                  <a:srgbClr val="C00000"/>
                </a:solidFill>
                <a:latin typeface="Arial"/>
                <a:ea typeface="Arial"/>
                <a:cs typeface="Arial"/>
                <a:sym typeface="Arial"/>
              </a:rPr>
              <a:t> PARTY PRESENTATIONS.</a:t>
            </a:r>
            <a:endParaRPr b="1" i="0" sz="2400" u="none" cap="none" strike="noStrike">
              <a:solidFill>
                <a:srgbClr val="C00000"/>
              </a:solidFill>
              <a:latin typeface="Arial"/>
              <a:ea typeface="Arial"/>
              <a:cs typeface="Arial"/>
              <a:sym typeface="Arial"/>
            </a:endParaRPr>
          </a:p>
        </p:txBody>
      </p:sp>
      <p:sp>
        <p:nvSpPr>
          <p:cNvPr id="23" name="Google Shape;23;p2"/>
          <p:cNvSpPr txBox="1"/>
          <p:nvPr/>
        </p:nvSpPr>
        <p:spPr>
          <a:xfrm>
            <a:off x="-1" y="7436222"/>
            <a:ext cx="5943600" cy="360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800" u="none" cap="none" strike="noStrike">
                <a:solidFill>
                  <a:schemeClr val="lt1"/>
                </a:solidFill>
                <a:latin typeface="Arial"/>
                <a:ea typeface="Arial"/>
                <a:cs typeface="Arial"/>
                <a:sym typeface="Arial"/>
              </a:rPr>
              <a:t>Presentations to Third-Parties </a:t>
            </a:r>
            <a:r>
              <a:rPr b="0" i="0" lang="en-US" sz="1800" u="none" cap="none" strike="noStrike">
                <a:solidFill>
                  <a:schemeClr val="lt1"/>
                </a:solidFill>
                <a:latin typeface="Arial"/>
                <a:ea typeface="Arial"/>
                <a:cs typeface="Arial"/>
                <a:sym typeface="Arial"/>
              </a:rPr>
              <a:t>(i.e., non-Splunkers)</a:t>
            </a:r>
            <a:endParaRPr b="0" i="0"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When presenting to third</a:t>
            </a:r>
            <a:r>
              <a:rPr b="0" i="0" lang="en-US" sz="1800">
                <a:solidFill>
                  <a:schemeClr val="lt1"/>
                </a:solidFill>
                <a:latin typeface="Arial"/>
                <a:ea typeface="Arial"/>
                <a:cs typeface="Arial"/>
                <a:sym typeface="Arial"/>
              </a:rPr>
              <a:t> parties, this </a:t>
            </a:r>
            <a:r>
              <a:rPr b="0" i="0" lang="en-US" sz="1800">
                <a:solidFill>
                  <a:schemeClr val="lt1"/>
                </a:solidFill>
                <a:latin typeface="Arial"/>
                <a:ea typeface="Arial"/>
                <a:cs typeface="Arial"/>
                <a:sym typeface="Arial"/>
              </a:rPr>
              <a:t>slide must</a:t>
            </a:r>
            <a:r>
              <a:rPr b="0" i="0" lang="en-US" sz="1800">
                <a:solidFill>
                  <a:schemeClr val="lt1"/>
                </a:solidFill>
                <a:latin typeface="Arial"/>
                <a:ea typeface="Arial"/>
                <a:cs typeface="Arial"/>
                <a:sym typeface="Arial"/>
              </a:rPr>
              <a:t> be included immediately after the title slide.</a:t>
            </a:r>
            <a:endParaRPr b="0" i="0"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Only share confidential information on a “need-to-know” basis and make sure the audience members are bound by non-disclosure or confidentiality agreements. </a:t>
            </a:r>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Before disclosing any customer or other third party names, logos or use cases, confirm with Marketing that we have the right consents. </a:t>
            </a:r>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Don’t bash the competition. If making comparisons between Splunk and our competitors, stick to the facts. </a:t>
            </a:r>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Make sure all statements are not overstated and are supported by facts. </a:t>
            </a:r>
            <a:endParaRPr/>
          </a:p>
        </p:txBody>
      </p:sp>
      <p:sp>
        <p:nvSpPr>
          <p:cNvPr id="24" name="Google Shape;24;p2"/>
          <p:cNvSpPr txBox="1"/>
          <p:nvPr/>
        </p:nvSpPr>
        <p:spPr>
          <a:xfrm>
            <a:off x="6508376" y="7436222"/>
            <a:ext cx="5943600" cy="249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Confidential</a:t>
            </a:r>
            <a:r>
              <a:rPr b="1" lang="en-US" sz="1800">
                <a:solidFill>
                  <a:schemeClr val="lt1"/>
                </a:solidFill>
                <a:latin typeface="Arial"/>
                <a:ea typeface="Arial"/>
                <a:cs typeface="Arial"/>
                <a:sym typeface="Arial"/>
              </a:rPr>
              <a:t> Information</a:t>
            </a:r>
            <a:endParaRPr b="1"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If the presentation contains confidential information, a confidentiality notice must appear on every slide.</a:t>
            </a:r>
            <a:r>
              <a:rPr lang="en-US" sz="1800">
                <a:solidFill>
                  <a:schemeClr val="lt1"/>
                </a:solidFill>
                <a:latin typeface="Arial"/>
                <a:ea typeface="Arial"/>
                <a:cs typeface="Arial"/>
                <a:sym typeface="Arial"/>
              </a:rPr>
              <a:t> Please contact </a:t>
            </a:r>
            <a:r>
              <a:rPr lang="en-US" sz="1800" u="sng">
                <a:solidFill>
                  <a:schemeClr val="hlink"/>
                </a:solidFill>
                <a:latin typeface="Arial"/>
                <a:ea typeface="Arial"/>
                <a:cs typeface="Arial"/>
                <a:sym typeface="Arial"/>
                <a:hlinkClick r:id="rId2"/>
              </a:rPr>
              <a:t>powerpoint@splunk.com</a:t>
            </a:r>
            <a:r>
              <a:rPr lang="en-US" sz="1800">
                <a:solidFill>
                  <a:schemeClr val="lt1"/>
                </a:solidFill>
                <a:latin typeface="Arial"/>
                <a:ea typeface="Arial"/>
                <a:cs typeface="Arial"/>
                <a:sym typeface="Arial"/>
              </a:rPr>
              <a:t> for help implementing this notice: Confidential information. Do not distribute.</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Examples of confidential information:</a:t>
            </a:r>
            <a:r>
              <a:rPr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financial results, strategic business and marketing plans, product launches and roadmaps, customer lists and use cases. </a:t>
            </a:r>
            <a:endParaRPr/>
          </a:p>
        </p:txBody>
      </p:sp>
      <p:sp>
        <p:nvSpPr>
          <p:cNvPr id="25" name="Google Shape;25;p2"/>
          <p:cNvSpPr txBox="1"/>
          <p:nvPr/>
        </p:nvSpPr>
        <p:spPr>
          <a:xfrm>
            <a:off x="3753568" y="6979024"/>
            <a:ext cx="4631100" cy="369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00000"/>
              </a:buClr>
              <a:buFont typeface="Arial"/>
              <a:buNone/>
            </a:pPr>
            <a:r>
              <a:rPr b="1" i="0" lang="en-US" sz="2400">
                <a:solidFill>
                  <a:srgbClr val="C00000"/>
                </a:solidFill>
                <a:latin typeface="Arial"/>
                <a:ea typeface="Arial"/>
                <a:cs typeface="Arial"/>
                <a:sym typeface="Arial"/>
              </a:rPr>
              <a:t>NOTICE </a:t>
            </a:r>
            <a:r>
              <a:rPr b="1" i="0" lang="en-US" sz="2400">
                <a:solidFill>
                  <a:srgbClr val="C00000"/>
                </a:solidFill>
                <a:latin typeface="Arial"/>
                <a:ea typeface="Arial"/>
                <a:cs typeface="Arial"/>
                <a:sym typeface="Arial"/>
              </a:rPr>
              <a:t>FROM SPLUNK</a:t>
            </a:r>
            <a:r>
              <a:rPr b="1" i="0" lang="en-US" sz="2400">
                <a:solidFill>
                  <a:srgbClr val="C00000"/>
                </a:solidFill>
                <a:latin typeface="Arial"/>
                <a:ea typeface="Arial"/>
                <a:cs typeface="Arial"/>
                <a:sym typeface="Arial"/>
              </a:rPr>
              <a:t> LEGAL</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Dark">
  <p:cSld name="Three Content - Dark">
    <p:bg>
      <p:bgPr>
        <a:solidFill>
          <a:schemeClr val="lt2"/>
        </a:solidFill>
      </p:bgPr>
    </p:bg>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77" name="Google Shape;77;p11"/>
          <p:cNvSpPr txBox="1"/>
          <p:nvPr>
            <p:ph idx="1" type="body"/>
          </p:nvPr>
        </p:nvSpPr>
        <p:spPr>
          <a:xfrm>
            <a:off x="456062" y="1377387"/>
            <a:ext cx="3641100" cy="4526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78" name="Google Shape;78;p11"/>
          <p:cNvSpPr txBox="1"/>
          <p:nvPr>
            <p:ph idx="2" type="body"/>
          </p:nvPr>
        </p:nvSpPr>
        <p:spPr>
          <a:xfrm>
            <a:off x="4274418" y="1377387"/>
            <a:ext cx="3641100" cy="4526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79" name="Google Shape;79;p11"/>
          <p:cNvSpPr txBox="1"/>
          <p:nvPr>
            <p:ph idx="3" type="body"/>
          </p:nvPr>
        </p:nvSpPr>
        <p:spPr>
          <a:xfrm>
            <a:off x="8093075" y="1377386"/>
            <a:ext cx="3642900" cy="4526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80" name="Google Shape;80;p11"/>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1" name="Google Shape;81;p11"/>
          <p:cNvSpPr txBox="1"/>
          <p:nvPr>
            <p:ph idx="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Content">
  <p:cSld name="Bullets and Content">
    <p:spTree>
      <p:nvGrpSpPr>
        <p:cNvPr id="82" name="Shape 82"/>
        <p:cNvGrpSpPr/>
        <p:nvPr/>
      </p:nvGrpSpPr>
      <p:grpSpPr>
        <a:xfrm>
          <a:off x="0" y="0"/>
          <a:ext cx="0" cy="0"/>
          <a:chOff x="0" y="0"/>
          <a:chExt cx="0" cy="0"/>
        </a:xfrm>
      </p:grpSpPr>
      <p:sp>
        <p:nvSpPr>
          <p:cNvPr id="83" name="Google Shape;83;p12"/>
          <p:cNvSpPr txBox="1"/>
          <p:nvPr>
            <p:ph idx="1" type="body"/>
          </p:nvPr>
        </p:nvSpPr>
        <p:spPr>
          <a:xfrm>
            <a:off x="456062" y="2090911"/>
            <a:ext cx="5349300" cy="3813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84" name="Google Shape;84;p12"/>
          <p:cNvSpPr txBox="1"/>
          <p:nvPr>
            <p:ph type="title"/>
          </p:nvPr>
        </p:nvSpPr>
        <p:spPr>
          <a:xfrm>
            <a:off x="456063" y="310393"/>
            <a:ext cx="5349300" cy="9000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5" name="Google Shape;85;p12"/>
          <p:cNvSpPr txBox="1"/>
          <p:nvPr>
            <p:ph idx="2" type="subTitle"/>
          </p:nvPr>
        </p:nvSpPr>
        <p:spPr>
          <a:xfrm>
            <a:off x="456063" y="1305388"/>
            <a:ext cx="53493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86" name="Google Shape;86;p12"/>
          <p:cNvSpPr txBox="1"/>
          <p:nvPr>
            <p:ph idx="3" type="body"/>
          </p:nvPr>
        </p:nvSpPr>
        <p:spPr>
          <a:xfrm>
            <a:off x="6386697" y="310393"/>
            <a:ext cx="5349300" cy="5593500"/>
          </a:xfrm>
          <a:prstGeom prst="rect">
            <a:avLst/>
          </a:prstGeom>
          <a:noFill/>
          <a:ln cap="rnd" cmpd="sng" w="25400">
            <a:solidFill>
              <a:schemeClr val="accent2"/>
            </a:solidFill>
            <a:prstDash val="solid"/>
            <a:round/>
            <a:headEnd len="sm" w="sm" type="none"/>
            <a:tailEnd len="sm" w="sm" type="none"/>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and Content – Dark">
  <p:cSld name="Bullet and Content – Dark">
    <p:bg>
      <p:bgPr>
        <a:solidFill>
          <a:schemeClr val="lt1"/>
        </a:solidFill>
      </p:bgPr>
    </p:bg>
    <p:spTree>
      <p:nvGrpSpPr>
        <p:cNvPr id="87" name="Shape 87"/>
        <p:cNvGrpSpPr/>
        <p:nvPr/>
      </p:nvGrpSpPr>
      <p:grpSpPr>
        <a:xfrm>
          <a:off x="0" y="0"/>
          <a:ext cx="0" cy="0"/>
          <a:chOff x="0" y="0"/>
          <a:chExt cx="0" cy="0"/>
        </a:xfrm>
      </p:grpSpPr>
      <p:sp>
        <p:nvSpPr>
          <p:cNvPr id="88" name="Google Shape;88;p13"/>
          <p:cNvSpPr txBox="1"/>
          <p:nvPr>
            <p:ph idx="1" type="body"/>
          </p:nvPr>
        </p:nvSpPr>
        <p:spPr>
          <a:xfrm>
            <a:off x="456062" y="2090911"/>
            <a:ext cx="5349300" cy="3813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89" name="Google Shape;89;p13"/>
          <p:cNvSpPr txBox="1"/>
          <p:nvPr>
            <p:ph type="title"/>
          </p:nvPr>
        </p:nvSpPr>
        <p:spPr>
          <a:xfrm>
            <a:off x="456063" y="310393"/>
            <a:ext cx="5349300" cy="9000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0" name="Google Shape;90;p13"/>
          <p:cNvSpPr txBox="1"/>
          <p:nvPr>
            <p:ph idx="2" type="subTitle"/>
          </p:nvPr>
        </p:nvSpPr>
        <p:spPr>
          <a:xfrm>
            <a:off x="456063" y="1305388"/>
            <a:ext cx="53493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91" name="Google Shape;91;p13"/>
          <p:cNvSpPr txBox="1"/>
          <p:nvPr>
            <p:ph idx="3" type="body"/>
          </p:nvPr>
        </p:nvSpPr>
        <p:spPr>
          <a:xfrm>
            <a:off x="6386697" y="310392"/>
            <a:ext cx="5349300" cy="5593500"/>
          </a:xfrm>
          <a:prstGeom prst="rect">
            <a:avLst/>
          </a:prstGeom>
          <a:solidFill>
            <a:schemeClr val="dk1">
              <a:alpha val="14900"/>
            </a:schemeClr>
          </a:solidFill>
          <a:ln cap="rnd" cmpd="sng" w="38100">
            <a:solidFill>
              <a:schemeClr val="accent3"/>
            </a:solidFill>
            <a:prstDash val="solid"/>
            <a:round/>
            <a:headEnd len="sm" w="sm" type="none"/>
            <a:tailEnd len="sm" w="sm" type="none"/>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92" name="Google Shape;92;p13"/>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Up Quote">
  <p:cSld name="Three Up Quote">
    <p:spTree>
      <p:nvGrpSpPr>
        <p:cNvPr id="93" name="Shape 93"/>
        <p:cNvGrpSpPr/>
        <p:nvPr/>
      </p:nvGrpSpPr>
      <p:grpSpPr>
        <a:xfrm>
          <a:off x="0" y="0"/>
          <a:ext cx="0" cy="0"/>
          <a:chOff x="0" y="0"/>
          <a:chExt cx="0" cy="0"/>
        </a:xfrm>
      </p:grpSpPr>
      <p:sp>
        <p:nvSpPr>
          <p:cNvPr id="94" name="Google Shape;94;p14"/>
          <p:cNvSpPr txBox="1"/>
          <p:nvPr>
            <p:ph idx="1" type="body"/>
          </p:nvPr>
        </p:nvSpPr>
        <p:spPr>
          <a:xfrm>
            <a:off x="456062" y="1678329"/>
            <a:ext cx="3641100" cy="3990900"/>
          </a:xfrm>
          <a:prstGeom prst="rect">
            <a:avLst/>
          </a:prstGeom>
          <a:no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indent="-381000" lvl="0" marL="457200" marR="0" rtl="0" algn="l">
              <a:lnSpc>
                <a:spcPct val="92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95" name="Google Shape;95;p14"/>
          <p:cNvSpPr txBox="1"/>
          <p:nvPr>
            <p:ph idx="2" type="body"/>
          </p:nvPr>
        </p:nvSpPr>
        <p:spPr>
          <a:xfrm>
            <a:off x="4274418" y="1678329"/>
            <a:ext cx="3641100" cy="3990900"/>
          </a:xfrm>
          <a:prstGeom prst="rect">
            <a:avLst/>
          </a:prstGeom>
          <a:no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indent="-381000" lvl="0" marL="457200" marR="0" rtl="0" algn="l">
              <a:lnSpc>
                <a:spcPct val="92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96" name="Google Shape;96;p14"/>
          <p:cNvSpPr txBox="1"/>
          <p:nvPr>
            <p:ph idx="3" type="body"/>
          </p:nvPr>
        </p:nvSpPr>
        <p:spPr>
          <a:xfrm>
            <a:off x="8093075" y="1678327"/>
            <a:ext cx="3642900" cy="3990900"/>
          </a:xfrm>
          <a:prstGeom prst="rect">
            <a:avLst/>
          </a:prstGeom>
          <a:no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indent="-381000" lvl="0" marL="457200" marR="0" rtl="0" algn="l">
              <a:lnSpc>
                <a:spcPct val="92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97" name="Google Shape;97;p14"/>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8" name="Google Shape;98;p14"/>
          <p:cNvSpPr txBox="1"/>
          <p:nvPr>
            <p:ph idx="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Up Quote - Dark">
  <p:cSld name="Three Up Quote - Dark">
    <p:bg>
      <p:bgPr>
        <a:solidFill>
          <a:schemeClr val="lt2"/>
        </a:solidFill>
      </p:bgPr>
    </p:bg>
    <p:spTree>
      <p:nvGrpSpPr>
        <p:cNvPr id="99" name="Shape 99"/>
        <p:cNvGrpSpPr/>
        <p:nvPr/>
      </p:nvGrpSpPr>
      <p:grpSpPr>
        <a:xfrm>
          <a:off x="0" y="0"/>
          <a:ext cx="0" cy="0"/>
          <a:chOff x="0" y="0"/>
          <a:chExt cx="0" cy="0"/>
        </a:xfrm>
      </p:grpSpPr>
      <p:pic>
        <p:nvPicPr>
          <p:cNvPr id="100" name="Google Shape;100;p15"/>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101" name="Google Shape;101;p15"/>
          <p:cNvSpPr txBox="1"/>
          <p:nvPr>
            <p:ph idx="1" type="body"/>
          </p:nvPr>
        </p:nvSpPr>
        <p:spPr>
          <a:xfrm>
            <a:off x="456062" y="1678329"/>
            <a:ext cx="3641100" cy="3990900"/>
          </a:xfrm>
          <a:prstGeom prst="rect">
            <a:avLst/>
          </a:prstGeom>
          <a:no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02" name="Google Shape;102;p15"/>
          <p:cNvSpPr txBox="1"/>
          <p:nvPr>
            <p:ph idx="2" type="body"/>
          </p:nvPr>
        </p:nvSpPr>
        <p:spPr>
          <a:xfrm>
            <a:off x="4274418" y="1678329"/>
            <a:ext cx="3641100" cy="3990900"/>
          </a:xfrm>
          <a:prstGeom prst="rect">
            <a:avLst/>
          </a:prstGeom>
          <a:no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03" name="Google Shape;103;p15"/>
          <p:cNvSpPr txBox="1"/>
          <p:nvPr>
            <p:ph idx="3" type="body"/>
          </p:nvPr>
        </p:nvSpPr>
        <p:spPr>
          <a:xfrm>
            <a:off x="8093075" y="1678327"/>
            <a:ext cx="3642900" cy="3990900"/>
          </a:xfrm>
          <a:prstGeom prst="rect">
            <a:avLst/>
          </a:prstGeom>
          <a:noFill/>
          <a:ln cap="flat" cmpd="sng" w="12700">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04" name="Google Shape;104;p15"/>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5" name="Google Shape;105;p15"/>
          <p:cNvSpPr txBox="1"/>
          <p:nvPr>
            <p:ph idx="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06" name="Shape 106"/>
        <p:cNvGrpSpPr/>
        <p:nvPr/>
      </p:nvGrpSpPr>
      <p:grpSpPr>
        <a:xfrm>
          <a:off x="0" y="0"/>
          <a:ext cx="0" cy="0"/>
          <a:chOff x="0" y="0"/>
          <a:chExt cx="0" cy="0"/>
        </a:xfrm>
      </p:grpSpPr>
      <p:sp>
        <p:nvSpPr>
          <p:cNvPr id="107" name="Google Shape;107;p16"/>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8" name="Google Shape;108;p16"/>
          <p:cNvSpPr txBox="1"/>
          <p:nvPr>
            <p:ph idx="1"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Dark">
  <p:cSld name="Title Only – Dark">
    <p:bg>
      <p:bgPr>
        <a:solidFill>
          <a:schemeClr val="lt1"/>
        </a:solidFill>
      </p:bgPr>
    </p:bg>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111" name="Google Shape;111;p17"/>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2" name="Google Shape;112;p17"/>
          <p:cNvSpPr txBox="1"/>
          <p:nvPr>
            <p:ph idx="1"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itle">
  <p:cSld name="No Title">
    <p:spTree>
      <p:nvGrpSpPr>
        <p:cNvPr id="113" name="Shape 11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itle – Dark">
  <p:cSld name="No Title – Dark">
    <p:bg>
      <p:bgPr>
        <a:solidFill>
          <a:schemeClr val="lt1"/>
        </a:solidFill>
      </p:bgPr>
    </p:bg>
    <p:spTree>
      <p:nvGrpSpPr>
        <p:cNvPr id="114" name="Shape 114"/>
        <p:cNvGrpSpPr/>
        <p:nvPr/>
      </p:nvGrpSpPr>
      <p:grpSpPr>
        <a:xfrm>
          <a:off x="0" y="0"/>
          <a:ext cx="0" cy="0"/>
          <a:chOff x="0" y="0"/>
          <a:chExt cx="0" cy="0"/>
        </a:xfrm>
      </p:grpSpPr>
      <p:pic>
        <p:nvPicPr>
          <p:cNvPr id="115" name="Google Shape;115;p19"/>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p:cSld name="No Footer">
    <p:spTree>
      <p:nvGrpSpPr>
        <p:cNvPr id="116" name="Shape 116"/>
        <p:cNvGrpSpPr/>
        <p:nvPr/>
      </p:nvGrpSpPr>
      <p:grpSpPr>
        <a:xfrm>
          <a:off x="0" y="0"/>
          <a:ext cx="0" cy="0"/>
          <a:chOff x="0" y="0"/>
          <a:chExt cx="0" cy="0"/>
        </a:xfrm>
      </p:grpSpPr>
      <p:sp>
        <p:nvSpPr>
          <p:cNvPr id="117" name="Google Shape;117;p20"/>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8" name="Google Shape;118;p20"/>
          <p:cNvSpPr txBox="1"/>
          <p:nvPr>
            <p:ph idx="1"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19" name="Google Shape;119;p20"/>
          <p:cNvSpPr/>
          <p:nvPr/>
        </p:nvSpPr>
        <p:spPr>
          <a:xfrm>
            <a:off x="-1" y="5445760"/>
            <a:ext cx="9784200" cy="1422300"/>
          </a:xfrm>
          <a:custGeom>
            <a:rect b="b" l="l" r="r" t="t"/>
            <a:pathLst>
              <a:path extrusionOk="0" h="120000" w="120000">
                <a:moveTo>
                  <a:pt x="0" y="0"/>
                </a:moveTo>
                <a:lnTo>
                  <a:pt x="109906" y="64285"/>
                </a:lnTo>
                <a:lnTo>
                  <a:pt x="119999" y="120000"/>
                </a:lnTo>
                <a:lnTo>
                  <a:pt x="0" y="119142"/>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26" name="Shape 26"/>
        <p:cNvGrpSpPr/>
        <p:nvPr/>
      </p:nvGrpSpPr>
      <p:grpSpPr>
        <a:xfrm>
          <a:off x="0" y="0"/>
          <a:ext cx="0" cy="0"/>
          <a:chOff x="0" y="0"/>
          <a:chExt cx="0" cy="0"/>
        </a:xfrm>
      </p:grpSpPr>
      <p:pic>
        <p:nvPicPr>
          <p:cNvPr id="27" name="Google Shape;27;p3"/>
          <p:cNvPicPr preferRelativeResize="0"/>
          <p:nvPr/>
        </p:nvPicPr>
        <p:blipFill rotWithShape="1">
          <a:blip r:embed="rId2">
            <a:alphaModFix/>
          </a:blip>
          <a:srcRect b="0" l="0" r="0" t="0"/>
          <a:stretch/>
        </p:blipFill>
        <p:spPr>
          <a:xfrm>
            <a:off x="0" y="0"/>
            <a:ext cx="12191996" cy="6858001"/>
          </a:xfrm>
          <a:prstGeom prst="rect">
            <a:avLst/>
          </a:prstGeom>
          <a:noFill/>
          <a:ln>
            <a:noFill/>
          </a:ln>
        </p:spPr>
      </p:pic>
      <p:sp>
        <p:nvSpPr>
          <p:cNvPr id="28" name="Google Shape;28;p3"/>
          <p:cNvSpPr txBox="1"/>
          <p:nvPr>
            <p:ph type="title"/>
          </p:nvPr>
        </p:nvSpPr>
        <p:spPr>
          <a:xfrm>
            <a:off x="675282" y="316680"/>
            <a:ext cx="10778700" cy="2873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5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 name="Google Shape;29;p3"/>
          <p:cNvSpPr txBox="1"/>
          <p:nvPr>
            <p:ph idx="1" type="body"/>
          </p:nvPr>
        </p:nvSpPr>
        <p:spPr>
          <a:xfrm>
            <a:off x="675282" y="3380287"/>
            <a:ext cx="7128300" cy="98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0" i="0" sz="28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0" name="Google Shape;30;p3"/>
          <p:cNvSpPr txBox="1"/>
          <p:nvPr>
            <p:ph idx="2" type="body"/>
          </p:nvPr>
        </p:nvSpPr>
        <p:spPr>
          <a:xfrm>
            <a:off x="675283" y="4392114"/>
            <a:ext cx="7128300" cy="65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0" i="0" sz="20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1" name="Google Shape;31;p3"/>
          <p:cNvSpPr txBox="1"/>
          <p:nvPr/>
        </p:nvSpPr>
        <p:spPr>
          <a:xfrm>
            <a:off x="6938683" y="34865"/>
            <a:ext cx="52491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
        <p:nvSpPr>
          <p:cNvPr id="32" name="Google Shape;32;p3"/>
          <p:cNvSpPr txBox="1"/>
          <p:nvPr>
            <p:ph idx="3" type="body"/>
          </p:nvPr>
        </p:nvSpPr>
        <p:spPr>
          <a:xfrm>
            <a:off x="675283" y="5067547"/>
            <a:ext cx="7128300" cy="65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63A70A"/>
              </a:buClr>
              <a:buSzPts val="1680"/>
              <a:buFont typeface="Merriweather Sans"/>
              <a:buNone/>
              <a:defRPr b="0" i="0" sz="18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3" name="Google Shape;33;p3"/>
          <p:cNvPicPr preferRelativeResize="0"/>
          <p:nvPr/>
        </p:nvPicPr>
        <p:blipFill rotWithShape="1">
          <a:blip r:embed="rId3">
            <a:alphaModFix/>
          </a:blip>
          <a:srcRect b="0" l="0" r="0" t="0"/>
          <a:stretch/>
        </p:blipFill>
        <p:spPr>
          <a:xfrm>
            <a:off x="800516" y="6004956"/>
            <a:ext cx="1835638" cy="54558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 Dark" showMasterSp="0">
  <p:cSld name="No Footer – Dark">
    <p:bg>
      <p:bgPr>
        <a:solidFill>
          <a:schemeClr val="lt1"/>
        </a:solidFill>
      </p:bgPr>
    </p:bg>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122" name="Google Shape;122;p21"/>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3" name="Google Shape;123;p21"/>
          <p:cNvSpPr txBox="1"/>
          <p:nvPr>
            <p:ph idx="1"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24" name="Google Shape;124;p21"/>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p:cSld name="Blank – Dark">
    <p:bg>
      <p:bgPr>
        <a:solidFill>
          <a:schemeClr val="lt1"/>
        </a:solidFill>
      </p:bgPr>
    </p:bg>
    <p:spTree>
      <p:nvGrpSpPr>
        <p:cNvPr id="125" name="Shape 125"/>
        <p:cNvGrpSpPr/>
        <p:nvPr/>
      </p:nvGrpSpPr>
      <p:grpSpPr>
        <a:xfrm>
          <a:off x="0" y="0"/>
          <a:ext cx="0" cy="0"/>
          <a:chOff x="0" y="0"/>
          <a:chExt cx="0" cy="0"/>
        </a:xfrm>
      </p:grpSpPr>
      <p:sp>
        <p:nvSpPr>
          <p:cNvPr id="126" name="Google Shape;126;p22"/>
          <p:cNvSpPr/>
          <p:nvPr/>
        </p:nvSpPr>
        <p:spPr>
          <a:xfrm>
            <a:off x="0" y="5822065"/>
            <a:ext cx="12192000" cy="1047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 name="Google Shape;127;p22"/>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Content" showMasterSp="0">
  <p:cSld name="Screenshot and Content">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0" name="Google Shape;130;p23"/>
          <p:cNvSpPr/>
          <p:nvPr/>
        </p:nvSpPr>
        <p:spPr>
          <a:xfrm>
            <a:off x="685800" y="2307768"/>
            <a:ext cx="6984900" cy="4702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23"/>
          <p:cNvSpPr txBox="1"/>
          <p:nvPr>
            <p:ph idx="1" type="body"/>
          </p:nvPr>
        </p:nvSpPr>
        <p:spPr>
          <a:xfrm>
            <a:off x="8473013" y="1872541"/>
            <a:ext cx="3262800" cy="42555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pic>
        <p:nvPicPr>
          <p:cNvPr id="132" name="Google Shape;132;p23"/>
          <p:cNvPicPr preferRelativeResize="0"/>
          <p:nvPr/>
        </p:nvPicPr>
        <p:blipFill rotWithShape="1">
          <a:blip r:embed="rId3">
            <a:alphaModFix/>
          </a:blip>
          <a:srcRect b="0" l="0" r="0" t="0"/>
          <a:stretch/>
        </p:blipFill>
        <p:spPr>
          <a:xfrm>
            <a:off x="279400" y="1939517"/>
            <a:ext cx="7813500" cy="5403300"/>
          </a:xfrm>
          <a:prstGeom prst="rect">
            <a:avLst/>
          </a:prstGeom>
          <a:noFill/>
          <a:ln>
            <a:noFill/>
          </a:ln>
          <a:effectLst>
            <a:outerShdw blurRad="279400" rotWithShape="0" algn="tl" dir="2700000" dist="228600">
              <a:srgbClr val="000000">
                <a:alpha val="16860"/>
              </a:srgbClr>
            </a:outerShdw>
          </a:effectLst>
        </p:spPr>
      </p:pic>
      <p:sp>
        <p:nvSpPr>
          <p:cNvPr id="133" name="Google Shape;133;p23"/>
          <p:cNvSpPr/>
          <p:nvPr>
            <p:ph idx="2" type="pic"/>
          </p:nvPr>
        </p:nvSpPr>
        <p:spPr>
          <a:xfrm>
            <a:off x="863600" y="2425700"/>
            <a:ext cx="6642000" cy="4432200"/>
          </a:xfrm>
          <a:prstGeom prst="rect">
            <a:avLst/>
          </a:prstGeom>
          <a:noFill/>
          <a:ln>
            <a:noFill/>
          </a:ln>
        </p:spPr>
        <p:txBody>
          <a:bodyPr anchorCtr="0" anchor="t" bIns="91425" lIns="91425" spcFirstLastPara="1" rIns="91425" wrap="square" tIns="91425">
            <a:noAutofit/>
          </a:bodyPr>
          <a:lstStyle>
            <a:lvl1pPr indent="-288925" lvl="0" marL="288925"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242887" lvl="1" marL="509587"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233362" lvl="2" marL="741362"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234950" lvl="3" marL="97155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0" lvl="4" marL="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175" lvl="5" marL="317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0" lvl="6" marL="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175" lvl="7" marL="3175"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0" lvl="8" marL="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34" name="Google Shape;134;p23"/>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5" name="Google Shape;135;p23"/>
          <p:cNvSpPr txBox="1"/>
          <p:nvPr>
            <p:ph idx="3"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36" name="Google Shape;136;p23"/>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Content - Dark" showMasterSp="0">
  <p:cSld name="Screenshot and Content - Dark">
    <p:bg>
      <p:bgPr>
        <a:solidFill>
          <a:schemeClr val="lt2"/>
        </a:solidFill>
      </p:bgPr>
    </p:bg>
    <p:spTree>
      <p:nvGrpSpPr>
        <p:cNvPr id="137" name="Shape 137"/>
        <p:cNvGrpSpPr/>
        <p:nvPr/>
      </p:nvGrpSpPr>
      <p:grpSpPr>
        <a:xfrm>
          <a:off x="0" y="0"/>
          <a:ext cx="0" cy="0"/>
          <a:chOff x="0" y="0"/>
          <a:chExt cx="0" cy="0"/>
        </a:xfrm>
      </p:grpSpPr>
      <p:sp>
        <p:nvSpPr>
          <p:cNvPr id="138" name="Google Shape;138;p24"/>
          <p:cNvSpPr/>
          <p:nvPr/>
        </p:nvSpPr>
        <p:spPr>
          <a:xfrm>
            <a:off x="685800" y="2307768"/>
            <a:ext cx="6984900" cy="4702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24"/>
          <p:cNvSpPr txBox="1"/>
          <p:nvPr>
            <p:ph idx="1" type="body"/>
          </p:nvPr>
        </p:nvSpPr>
        <p:spPr>
          <a:xfrm>
            <a:off x="8473014" y="1872541"/>
            <a:ext cx="3262800" cy="42555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140" name="Google Shape;140;p24"/>
          <p:cNvPicPr preferRelativeResize="0"/>
          <p:nvPr/>
        </p:nvPicPr>
        <p:blipFill rotWithShape="1">
          <a:blip r:embed="rId2">
            <a:alphaModFix/>
          </a:blip>
          <a:srcRect b="0" l="0" r="0" t="0"/>
          <a:stretch/>
        </p:blipFill>
        <p:spPr>
          <a:xfrm>
            <a:off x="279400" y="1939517"/>
            <a:ext cx="7813500" cy="5403300"/>
          </a:xfrm>
          <a:prstGeom prst="rect">
            <a:avLst/>
          </a:prstGeom>
          <a:noFill/>
          <a:ln>
            <a:noFill/>
          </a:ln>
          <a:effectLst>
            <a:outerShdw blurRad="279400" rotWithShape="0" algn="tl" dir="2700000" dist="228600">
              <a:srgbClr val="000000">
                <a:alpha val="16860"/>
              </a:srgbClr>
            </a:outerShdw>
          </a:effectLst>
        </p:spPr>
      </p:pic>
      <p:sp>
        <p:nvSpPr>
          <p:cNvPr id="141" name="Google Shape;141;p24"/>
          <p:cNvSpPr/>
          <p:nvPr>
            <p:ph idx="2" type="pic"/>
          </p:nvPr>
        </p:nvSpPr>
        <p:spPr>
          <a:xfrm>
            <a:off x="863600" y="2425700"/>
            <a:ext cx="6642000" cy="4432200"/>
          </a:xfrm>
          <a:prstGeom prst="rect">
            <a:avLst/>
          </a:prstGeom>
          <a:noFill/>
          <a:ln>
            <a:noFill/>
          </a:ln>
        </p:spPr>
        <p:txBody>
          <a:bodyPr anchorCtr="0" anchor="t" bIns="91425" lIns="91425" spcFirstLastPara="1" rIns="91425" wrap="square" tIns="91425">
            <a:noAutofit/>
          </a:bodyPr>
          <a:lstStyle>
            <a:lvl1pPr indent="-288925" lvl="0" marL="288925"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242887" lvl="1" marL="509587"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233362" lvl="2" marL="74136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234950" lvl="3" marL="97155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0" lvl="4" marL="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175" lvl="5" marL="317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0" lvl="6" marL="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175" lvl="7" marL="3175"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0" lvl="8" marL="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142" name="Google Shape;142;p24"/>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143" name="Google Shape;143;p24"/>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4" name="Google Shape;144;p24"/>
          <p:cNvSpPr txBox="1"/>
          <p:nvPr>
            <p:ph idx="3"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45" name="Google Shape;145;p24"/>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Title" showMasterSp="0">
  <p:cSld name="Screenshot and Title">
    <p:spTree>
      <p:nvGrpSpPr>
        <p:cNvPr id="146" name="Shape 146"/>
        <p:cNvGrpSpPr/>
        <p:nvPr/>
      </p:nvGrpSpPr>
      <p:grpSpPr>
        <a:xfrm>
          <a:off x="0" y="0"/>
          <a:ext cx="0" cy="0"/>
          <a:chOff x="0" y="0"/>
          <a:chExt cx="0" cy="0"/>
        </a:xfrm>
      </p:grpSpPr>
      <p:sp>
        <p:nvSpPr>
          <p:cNvPr id="147" name="Google Shape;147;p25"/>
          <p:cNvSpPr/>
          <p:nvPr/>
        </p:nvSpPr>
        <p:spPr>
          <a:xfrm>
            <a:off x="4088130" y="-4"/>
            <a:ext cx="8096400" cy="6858000"/>
          </a:xfrm>
          <a:prstGeom prst="rect">
            <a:avLst/>
          </a:prstGeom>
          <a:solidFill>
            <a:schemeClr val="accent3">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25"/>
          <p:cNvSpPr txBox="1"/>
          <p:nvPr>
            <p:ph idx="1" type="subTitle"/>
          </p:nvPr>
        </p:nvSpPr>
        <p:spPr>
          <a:xfrm>
            <a:off x="456515" y="3436796"/>
            <a:ext cx="32646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pic>
        <p:nvPicPr>
          <p:cNvPr id="149" name="Google Shape;149;p25"/>
          <p:cNvPicPr preferRelativeResize="0"/>
          <p:nvPr/>
        </p:nvPicPr>
        <p:blipFill rotWithShape="1">
          <a:blip r:embed="rId2">
            <a:alphaModFix/>
          </a:blip>
          <a:srcRect b="0" l="0" r="0" t="0"/>
          <a:stretch/>
        </p:blipFill>
        <p:spPr>
          <a:xfrm>
            <a:off x="9745665" y="6368577"/>
            <a:ext cx="2140200" cy="297600"/>
          </a:xfrm>
          <a:prstGeom prst="rect">
            <a:avLst/>
          </a:prstGeom>
          <a:noFill/>
          <a:ln>
            <a:noFill/>
          </a:ln>
        </p:spPr>
      </p:pic>
      <p:sp>
        <p:nvSpPr>
          <p:cNvPr id="150" name="Google Shape;150;p25"/>
          <p:cNvSpPr/>
          <p:nvPr>
            <p:ph idx="2" type="pic"/>
          </p:nvPr>
        </p:nvSpPr>
        <p:spPr>
          <a:xfrm>
            <a:off x="4274417" y="304801"/>
            <a:ext cx="7917600" cy="5759100"/>
          </a:xfrm>
          <a:prstGeom prst="rect">
            <a:avLst/>
          </a:prstGeom>
          <a:noFill/>
          <a:ln>
            <a:noFill/>
          </a:ln>
        </p:spPr>
        <p:txBody>
          <a:bodyPr anchorCtr="0" anchor="t" bIns="91425" lIns="91425" spcFirstLastPara="1" rIns="91425" wrap="square" tIns="91425">
            <a:noAutofit/>
          </a:bodyPr>
          <a:lstStyle>
            <a:lvl1pPr indent="-288925" lvl="0" marL="288925"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242887" lvl="1" marL="509587"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233362" lvl="2" marL="741362"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234950" lvl="3" marL="97155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0" lvl="4" marL="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175" lvl="5" marL="317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0" lvl="6" marL="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175" lvl="7" marL="3175"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0" lvl="8" marL="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51" name="Google Shape;151;p25"/>
          <p:cNvSpPr txBox="1"/>
          <p:nvPr>
            <p:ph type="title"/>
          </p:nvPr>
        </p:nvSpPr>
        <p:spPr>
          <a:xfrm>
            <a:off x="456515" y="694481"/>
            <a:ext cx="3264600" cy="2647200"/>
          </a:xfrm>
          <a:prstGeom prst="rect">
            <a:avLst/>
          </a:prstGeom>
          <a:noFill/>
          <a:ln>
            <a:noFill/>
          </a:ln>
        </p:spPr>
        <p:txBody>
          <a:bodyPr anchorCtr="0" anchor="b"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2" name="Google Shape;152;p25"/>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Title - Dark" showMasterSp="0">
  <p:cSld name="Screenshot and Title - Dark">
    <p:bg>
      <p:bgPr>
        <a:solidFill>
          <a:schemeClr val="lt2"/>
        </a:solidFill>
      </p:bgPr>
    </p:bg>
    <p:spTree>
      <p:nvGrpSpPr>
        <p:cNvPr id="153" name="Shape 153"/>
        <p:cNvGrpSpPr/>
        <p:nvPr/>
      </p:nvGrpSpPr>
      <p:grpSpPr>
        <a:xfrm>
          <a:off x="0" y="0"/>
          <a:ext cx="0" cy="0"/>
          <a:chOff x="0" y="0"/>
          <a:chExt cx="0" cy="0"/>
        </a:xfrm>
      </p:grpSpPr>
      <p:sp>
        <p:nvSpPr>
          <p:cNvPr id="154" name="Google Shape;154;p26"/>
          <p:cNvSpPr txBox="1"/>
          <p:nvPr>
            <p:ph idx="1" type="subTitle"/>
          </p:nvPr>
        </p:nvSpPr>
        <p:spPr>
          <a:xfrm>
            <a:off x="456515" y="3436796"/>
            <a:ext cx="32646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55" name="Google Shape;155;p26"/>
          <p:cNvSpPr/>
          <p:nvPr/>
        </p:nvSpPr>
        <p:spPr>
          <a:xfrm>
            <a:off x="4088130" y="-4"/>
            <a:ext cx="8096400" cy="6858000"/>
          </a:xfrm>
          <a:prstGeom prst="rect">
            <a:avLst/>
          </a:prstGeom>
          <a:solidFill>
            <a:schemeClr val="dk1">
              <a:alpha val="1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6" name="Google Shape;156;p26"/>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157" name="Google Shape;157;p26"/>
          <p:cNvSpPr/>
          <p:nvPr>
            <p:ph idx="2" type="pic"/>
          </p:nvPr>
        </p:nvSpPr>
        <p:spPr>
          <a:xfrm>
            <a:off x="4274417" y="304801"/>
            <a:ext cx="7917600" cy="5759100"/>
          </a:xfrm>
          <a:prstGeom prst="rect">
            <a:avLst/>
          </a:prstGeom>
          <a:noFill/>
          <a:ln>
            <a:noFill/>
          </a:ln>
        </p:spPr>
        <p:txBody>
          <a:bodyPr anchorCtr="0" anchor="t" bIns="91425" lIns="91425" spcFirstLastPara="1" rIns="91425" wrap="square" tIns="91425">
            <a:noAutofit/>
          </a:bodyPr>
          <a:lstStyle>
            <a:lvl1pPr indent="-288925" lvl="0" marL="288925"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242887" lvl="1" marL="509587"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233362" lvl="2" marL="74136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234950" lvl="3" marL="97155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0" lvl="4" marL="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175" lvl="5" marL="317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0" lvl="6" marL="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175" lvl="7" marL="3175"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0" lvl="8" marL="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58" name="Google Shape;158;p26"/>
          <p:cNvSpPr txBox="1"/>
          <p:nvPr>
            <p:ph type="title"/>
          </p:nvPr>
        </p:nvSpPr>
        <p:spPr>
          <a:xfrm>
            <a:off x="456515" y="694481"/>
            <a:ext cx="3264600" cy="2647200"/>
          </a:xfrm>
          <a:prstGeom prst="rect">
            <a:avLst/>
          </a:prstGeom>
          <a:noFill/>
          <a:ln>
            <a:noFill/>
          </a:ln>
        </p:spPr>
        <p:txBody>
          <a:bodyPr anchorCtr="0" anchor="b"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9" name="Google Shape;159;p26"/>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blipFill rotWithShape="1">
          <a:blip r:embed="rId2">
            <a:alphaModFix/>
          </a:blip>
          <a:stretch>
            <a:fillRect b="0" l="0" r="0" t="0"/>
          </a:stretch>
        </a:blipFill>
      </p:bgPr>
    </p:bg>
    <p:spTree>
      <p:nvGrpSpPr>
        <p:cNvPr id="160" name="Shape 160"/>
        <p:cNvGrpSpPr/>
        <p:nvPr/>
      </p:nvGrpSpPr>
      <p:grpSpPr>
        <a:xfrm>
          <a:off x="0" y="0"/>
          <a:ext cx="0" cy="0"/>
          <a:chOff x="0" y="0"/>
          <a:chExt cx="0" cy="0"/>
        </a:xfrm>
      </p:grpSpPr>
      <p:sp>
        <p:nvSpPr>
          <p:cNvPr id="161" name="Google Shape;161;p27"/>
          <p:cNvSpPr txBox="1"/>
          <p:nvPr>
            <p:ph type="title"/>
          </p:nvPr>
        </p:nvSpPr>
        <p:spPr>
          <a:xfrm>
            <a:off x="4274417" y="976690"/>
            <a:ext cx="6500100" cy="2832600"/>
          </a:xfrm>
          <a:prstGeom prst="rect">
            <a:avLst/>
          </a:prstGeom>
          <a:noFill/>
          <a:ln>
            <a:noFill/>
          </a:ln>
        </p:spPr>
        <p:txBody>
          <a:bodyPr anchorCtr="0" anchor="b" bIns="91425" lIns="91425" spcFirstLastPara="1" rIns="91425" wrap="square" tIns="91425">
            <a:noAutofit/>
          </a:bodyPr>
          <a:lstStyle>
            <a:lvl1pPr indent="0" lvl="0" marL="0" marR="0" rtl="0" algn="r">
              <a:lnSpc>
                <a:spcPct val="86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2" name="Google Shape;162;p27"/>
          <p:cNvSpPr txBox="1"/>
          <p:nvPr>
            <p:ph idx="1" type="subTitle"/>
          </p:nvPr>
        </p:nvSpPr>
        <p:spPr>
          <a:xfrm>
            <a:off x="4274418" y="4152391"/>
            <a:ext cx="6500100" cy="1197600"/>
          </a:xfrm>
          <a:prstGeom prst="rect">
            <a:avLst/>
          </a:prstGeom>
          <a:noFill/>
          <a:ln>
            <a:noFill/>
          </a:ln>
        </p:spPr>
        <p:txBody>
          <a:bodyPr anchorCtr="0" anchor="t" bIns="91425" lIns="91425" spcFirstLastPara="1" rIns="91425" wrap="square" tIns="91425">
            <a:noAutofit/>
          </a:bodyPr>
          <a:lstStyle>
            <a:lvl1pPr indent="0" lvl="0" marL="0" marR="0" rtl="0" algn="r">
              <a:lnSpc>
                <a:spcPct val="92000"/>
              </a:lnSpc>
              <a:spcBef>
                <a:spcPts val="600"/>
              </a:spcBef>
              <a:spcAft>
                <a:spcPts val="0"/>
              </a:spcAft>
              <a:buClr>
                <a:schemeClr val="accent1"/>
              </a:buClr>
              <a:buSzPts val="1680"/>
              <a:buFont typeface="Merriweather Sans"/>
              <a:buNone/>
              <a:defRPr b="0" i="0" sz="20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cxnSp>
        <p:nvCxnSpPr>
          <p:cNvPr id="163" name="Google Shape;163;p27"/>
          <p:cNvCxnSpPr/>
          <p:nvPr/>
        </p:nvCxnSpPr>
        <p:spPr>
          <a:xfrm>
            <a:off x="6383438" y="4068865"/>
            <a:ext cx="4376700" cy="0"/>
          </a:xfrm>
          <a:prstGeom prst="straightConnector1">
            <a:avLst/>
          </a:prstGeom>
          <a:noFill/>
          <a:ln cap="rnd" cmpd="sng" w="38100">
            <a:solidFill>
              <a:schemeClr val="accent1"/>
            </a:solidFill>
            <a:prstDash val="solid"/>
            <a:miter lim="8000"/>
            <a:headEnd len="sm" w="sm" type="none"/>
            <a:tailEnd len="sm" w="sm" type="none"/>
          </a:ln>
        </p:spPr>
      </p:cxnSp>
      <p:pic>
        <p:nvPicPr>
          <p:cNvPr id="164" name="Google Shape;164;p27"/>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165" name="Google Shape;165;p27"/>
          <p:cNvSpPr txBox="1"/>
          <p:nvPr/>
        </p:nvSpPr>
        <p:spPr>
          <a:xfrm>
            <a:off x="6481483" y="34865"/>
            <a:ext cx="57063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wo">
  <p:cSld name="Blank">
    <p:spTree>
      <p:nvGrpSpPr>
        <p:cNvPr id="166" name="Shape 166"/>
        <p:cNvGrpSpPr/>
        <p:nvPr/>
      </p:nvGrpSpPr>
      <p:grpSpPr>
        <a:xfrm>
          <a:off x="0" y="0"/>
          <a:ext cx="0" cy="0"/>
          <a:chOff x="0" y="0"/>
          <a:chExt cx="0" cy="0"/>
        </a:xfrm>
      </p:grpSpPr>
      <p:sp>
        <p:nvSpPr>
          <p:cNvPr id="167" name="Google Shape;167;p28"/>
          <p:cNvSpPr/>
          <p:nvPr/>
        </p:nvSpPr>
        <p:spPr>
          <a:xfrm>
            <a:off x="0" y="5822065"/>
            <a:ext cx="12192000" cy="1047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68" name="Google Shape;168;p28"/>
          <p:cNvPicPr preferRelativeResize="0"/>
          <p:nvPr/>
        </p:nvPicPr>
        <p:blipFill rotWithShape="1">
          <a:blip r:embed="rId2">
            <a:alphaModFix/>
          </a:blip>
          <a:srcRect b="0" l="0" r="0" t="0"/>
          <a:stretch/>
        </p:blipFill>
        <p:spPr>
          <a:xfrm>
            <a:off x="9745665" y="6368577"/>
            <a:ext cx="2140200" cy="297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and Supporting Text">
  <p:cSld name="Stats and Supporting Text">
    <p:spTree>
      <p:nvGrpSpPr>
        <p:cNvPr id="169" name="Shape 169"/>
        <p:cNvGrpSpPr/>
        <p:nvPr/>
      </p:nvGrpSpPr>
      <p:grpSpPr>
        <a:xfrm>
          <a:off x="0" y="0"/>
          <a:ext cx="0" cy="0"/>
          <a:chOff x="0" y="0"/>
          <a:chExt cx="0" cy="0"/>
        </a:xfrm>
      </p:grpSpPr>
      <p:sp>
        <p:nvSpPr>
          <p:cNvPr id="170" name="Google Shape;170;p29"/>
          <p:cNvSpPr txBox="1"/>
          <p:nvPr>
            <p:ph idx="1" type="body"/>
          </p:nvPr>
        </p:nvSpPr>
        <p:spPr>
          <a:xfrm>
            <a:off x="455613" y="3890353"/>
            <a:ext cx="1909800" cy="17820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1" name="Google Shape;171;p29"/>
          <p:cNvSpPr txBox="1"/>
          <p:nvPr>
            <p:ph idx="2" type="body"/>
          </p:nvPr>
        </p:nvSpPr>
        <p:spPr>
          <a:xfrm>
            <a:off x="2798254" y="3890353"/>
            <a:ext cx="1909800" cy="17820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2" name="Google Shape;172;p29"/>
          <p:cNvSpPr txBox="1"/>
          <p:nvPr>
            <p:ph idx="3" type="body"/>
          </p:nvPr>
        </p:nvSpPr>
        <p:spPr>
          <a:xfrm>
            <a:off x="5140894" y="3890353"/>
            <a:ext cx="1909800" cy="17820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3" name="Google Shape;173;p29"/>
          <p:cNvSpPr txBox="1"/>
          <p:nvPr>
            <p:ph idx="4" type="body"/>
          </p:nvPr>
        </p:nvSpPr>
        <p:spPr>
          <a:xfrm>
            <a:off x="7483535" y="3890353"/>
            <a:ext cx="1909800" cy="17820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4" name="Google Shape;174;p29"/>
          <p:cNvSpPr txBox="1"/>
          <p:nvPr>
            <p:ph idx="5" type="body"/>
          </p:nvPr>
        </p:nvSpPr>
        <p:spPr>
          <a:xfrm>
            <a:off x="9826175" y="3890353"/>
            <a:ext cx="1909800" cy="17820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5" name="Google Shape;175;p29"/>
          <p:cNvSpPr/>
          <p:nvPr>
            <p:ph idx="6" type="body"/>
          </p:nvPr>
        </p:nvSpPr>
        <p:spPr>
          <a:xfrm>
            <a:off x="456063"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6" name="Google Shape;176;p29"/>
          <p:cNvSpPr/>
          <p:nvPr>
            <p:ph idx="7" type="body"/>
          </p:nvPr>
        </p:nvSpPr>
        <p:spPr>
          <a:xfrm>
            <a:off x="2798591"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7" name="Google Shape;177;p29"/>
          <p:cNvSpPr/>
          <p:nvPr>
            <p:ph idx="8" type="body"/>
          </p:nvPr>
        </p:nvSpPr>
        <p:spPr>
          <a:xfrm>
            <a:off x="5141119"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8" name="Google Shape;178;p29"/>
          <p:cNvSpPr/>
          <p:nvPr>
            <p:ph idx="9" type="body"/>
          </p:nvPr>
        </p:nvSpPr>
        <p:spPr>
          <a:xfrm>
            <a:off x="7483647"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9" name="Google Shape;179;p29"/>
          <p:cNvSpPr/>
          <p:nvPr>
            <p:ph idx="13" type="body"/>
          </p:nvPr>
        </p:nvSpPr>
        <p:spPr>
          <a:xfrm>
            <a:off x="9826175"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80" name="Google Shape;180;p29"/>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1" name="Google Shape;181;p29"/>
          <p:cNvSpPr txBox="1"/>
          <p:nvPr>
            <p:ph idx="1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and Supporting Text - Dark">
  <p:cSld name="Stats and Supporting Text - Dark">
    <p:bg>
      <p:bgPr>
        <a:solidFill>
          <a:schemeClr val="lt2"/>
        </a:solidFill>
      </p:bgPr>
    </p:bg>
    <p:spTree>
      <p:nvGrpSpPr>
        <p:cNvPr id="182" name="Shape 182"/>
        <p:cNvGrpSpPr/>
        <p:nvPr/>
      </p:nvGrpSpPr>
      <p:grpSpPr>
        <a:xfrm>
          <a:off x="0" y="0"/>
          <a:ext cx="0" cy="0"/>
          <a:chOff x="0" y="0"/>
          <a:chExt cx="0" cy="0"/>
        </a:xfrm>
      </p:grpSpPr>
      <p:sp>
        <p:nvSpPr>
          <p:cNvPr id="183" name="Google Shape;183;p30"/>
          <p:cNvSpPr txBox="1"/>
          <p:nvPr>
            <p:ph idx="1" type="body"/>
          </p:nvPr>
        </p:nvSpPr>
        <p:spPr>
          <a:xfrm>
            <a:off x="455613" y="3913372"/>
            <a:ext cx="1909800" cy="17706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84" name="Google Shape;184;p30"/>
          <p:cNvSpPr txBox="1"/>
          <p:nvPr>
            <p:ph idx="2" type="body"/>
          </p:nvPr>
        </p:nvSpPr>
        <p:spPr>
          <a:xfrm>
            <a:off x="2798254" y="3913372"/>
            <a:ext cx="1909800" cy="17706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85" name="Google Shape;185;p30"/>
          <p:cNvSpPr txBox="1"/>
          <p:nvPr>
            <p:ph idx="3" type="body"/>
          </p:nvPr>
        </p:nvSpPr>
        <p:spPr>
          <a:xfrm>
            <a:off x="5140894" y="3913372"/>
            <a:ext cx="1909800" cy="17706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86" name="Google Shape;186;p30"/>
          <p:cNvSpPr txBox="1"/>
          <p:nvPr>
            <p:ph idx="4" type="body"/>
          </p:nvPr>
        </p:nvSpPr>
        <p:spPr>
          <a:xfrm>
            <a:off x="7483535" y="3913372"/>
            <a:ext cx="1909800" cy="17706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87" name="Google Shape;187;p30"/>
          <p:cNvSpPr txBox="1"/>
          <p:nvPr>
            <p:ph idx="5" type="body"/>
          </p:nvPr>
        </p:nvSpPr>
        <p:spPr>
          <a:xfrm>
            <a:off x="9826175" y="3913372"/>
            <a:ext cx="1909800" cy="17706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188" name="Google Shape;188;p30"/>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189" name="Google Shape;189;p30"/>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0" name="Google Shape;190;p30"/>
          <p:cNvSpPr txBox="1"/>
          <p:nvPr>
            <p:ph idx="6"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91" name="Google Shape;191;p30"/>
          <p:cNvSpPr/>
          <p:nvPr>
            <p:ph idx="7" type="body"/>
          </p:nvPr>
        </p:nvSpPr>
        <p:spPr>
          <a:xfrm>
            <a:off x="456063"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92" name="Google Shape;192;p30"/>
          <p:cNvSpPr/>
          <p:nvPr>
            <p:ph idx="8" type="body"/>
          </p:nvPr>
        </p:nvSpPr>
        <p:spPr>
          <a:xfrm>
            <a:off x="2798591"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93" name="Google Shape;193;p30"/>
          <p:cNvSpPr/>
          <p:nvPr>
            <p:ph idx="9" type="body"/>
          </p:nvPr>
        </p:nvSpPr>
        <p:spPr>
          <a:xfrm>
            <a:off x="5141119"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94" name="Google Shape;194;p30"/>
          <p:cNvSpPr/>
          <p:nvPr>
            <p:ph idx="13" type="body"/>
          </p:nvPr>
        </p:nvSpPr>
        <p:spPr>
          <a:xfrm>
            <a:off x="7483647"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195" name="Google Shape;195;p30"/>
          <p:cNvSpPr/>
          <p:nvPr>
            <p:ph idx="14" type="body"/>
          </p:nvPr>
        </p:nvSpPr>
        <p:spPr>
          <a:xfrm>
            <a:off x="9826175" y="1874679"/>
            <a:ext cx="1909800" cy="1906800"/>
          </a:xfrm>
          <a:prstGeom prst="ellipse">
            <a:avLst/>
          </a:prstGeom>
          <a:solidFill>
            <a:schemeClr val="accent1"/>
          </a:solidFill>
          <a:ln>
            <a:noFill/>
          </a:ln>
        </p:spPr>
        <p:txBody>
          <a:bodyPr anchorCtr="0" anchor="ctr" bIns="91425" lIns="91425" spcFirstLastPara="1" rIns="91425" wrap="square" tIns="91425">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4" name="Shape 34"/>
        <p:cNvGrpSpPr/>
        <p:nvPr/>
      </p:nvGrpSpPr>
      <p:grpSpPr>
        <a:xfrm>
          <a:off x="0" y="0"/>
          <a:ext cx="0" cy="0"/>
          <a:chOff x="0" y="0"/>
          <a:chExt cx="0" cy="0"/>
        </a:xfrm>
      </p:grpSpPr>
      <p:sp>
        <p:nvSpPr>
          <p:cNvPr id="35" name="Google Shape;35;p4"/>
          <p:cNvSpPr txBox="1"/>
          <p:nvPr>
            <p:ph idx="1" type="body"/>
          </p:nvPr>
        </p:nvSpPr>
        <p:spPr>
          <a:xfrm>
            <a:off x="456063" y="1280629"/>
            <a:ext cx="11280000" cy="46233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36" name="Google Shape;36;p4"/>
          <p:cNvSpPr txBox="1"/>
          <p:nvPr>
            <p:ph type="title"/>
          </p:nvPr>
        </p:nvSpPr>
        <p:spPr>
          <a:xfrm>
            <a:off x="456075" y="310403"/>
            <a:ext cx="11280000" cy="6813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 name="Google Shape;37;p4"/>
          <p:cNvSpPr txBox="1"/>
          <p:nvPr>
            <p:ph idx="2" type="subTitle"/>
          </p:nvPr>
        </p:nvSpPr>
        <p:spPr>
          <a:xfrm>
            <a:off x="456075" y="879996"/>
            <a:ext cx="11280000" cy="54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cons and Supporting Text">
  <p:cSld name="3 Icons and Supporting Text">
    <p:spTree>
      <p:nvGrpSpPr>
        <p:cNvPr id="196" name="Shape 196"/>
        <p:cNvGrpSpPr/>
        <p:nvPr/>
      </p:nvGrpSpPr>
      <p:grpSpPr>
        <a:xfrm>
          <a:off x="0" y="0"/>
          <a:ext cx="0" cy="0"/>
          <a:chOff x="0" y="0"/>
          <a:chExt cx="0" cy="0"/>
        </a:xfrm>
      </p:grpSpPr>
      <p:sp>
        <p:nvSpPr>
          <p:cNvPr id="197" name="Google Shape;197;p31"/>
          <p:cNvSpPr txBox="1"/>
          <p:nvPr>
            <p:ph idx="1" type="body"/>
          </p:nvPr>
        </p:nvSpPr>
        <p:spPr>
          <a:xfrm>
            <a:off x="452243" y="4104635"/>
            <a:ext cx="36447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98" name="Google Shape;198;p31"/>
          <p:cNvSpPr txBox="1"/>
          <p:nvPr>
            <p:ph idx="2" type="body"/>
          </p:nvPr>
        </p:nvSpPr>
        <p:spPr>
          <a:xfrm>
            <a:off x="4274418" y="4104635"/>
            <a:ext cx="36411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99" name="Google Shape;199;p31"/>
          <p:cNvSpPr txBox="1"/>
          <p:nvPr>
            <p:ph idx="3" type="body"/>
          </p:nvPr>
        </p:nvSpPr>
        <p:spPr>
          <a:xfrm>
            <a:off x="8092773" y="4104635"/>
            <a:ext cx="36372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00" name="Google Shape;200;p31"/>
          <p:cNvSpPr/>
          <p:nvPr/>
        </p:nvSpPr>
        <p:spPr>
          <a:xfrm>
            <a:off x="126196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01" name="Google Shape;201;p31"/>
          <p:cNvSpPr/>
          <p:nvPr/>
        </p:nvSpPr>
        <p:spPr>
          <a:xfrm>
            <a:off x="505165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02" name="Google Shape;202;p31"/>
          <p:cNvSpPr/>
          <p:nvPr/>
        </p:nvSpPr>
        <p:spPr>
          <a:xfrm>
            <a:off x="889926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03" name="Google Shape;203;p31"/>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4" name="Google Shape;204;p31"/>
          <p:cNvSpPr txBox="1"/>
          <p:nvPr>
            <p:ph idx="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cons and Supporting Text - Dark">
  <p:cSld name="3 Icons and Supporting Text - Dark">
    <p:bg>
      <p:bgPr>
        <a:solidFill>
          <a:schemeClr val="lt2"/>
        </a:solidFill>
      </p:bgPr>
    </p:bg>
    <p:spTree>
      <p:nvGrpSpPr>
        <p:cNvPr id="205" name="Shape 205"/>
        <p:cNvGrpSpPr/>
        <p:nvPr/>
      </p:nvGrpSpPr>
      <p:grpSpPr>
        <a:xfrm>
          <a:off x="0" y="0"/>
          <a:ext cx="0" cy="0"/>
          <a:chOff x="0" y="0"/>
          <a:chExt cx="0" cy="0"/>
        </a:xfrm>
      </p:grpSpPr>
      <p:sp>
        <p:nvSpPr>
          <p:cNvPr id="206" name="Google Shape;206;p32"/>
          <p:cNvSpPr txBox="1"/>
          <p:nvPr>
            <p:ph idx="1" type="body"/>
          </p:nvPr>
        </p:nvSpPr>
        <p:spPr>
          <a:xfrm>
            <a:off x="452243" y="4104635"/>
            <a:ext cx="36447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07" name="Google Shape;207;p32"/>
          <p:cNvSpPr txBox="1"/>
          <p:nvPr>
            <p:ph idx="2" type="body"/>
          </p:nvPr>
        </p:nvSpPr>
        <p:spPr>
          <a:xfrm>
            <a:off x="4274418" y="4104635"/>
            <a:ext cx="36411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08" name="Google Shape;208;p32"/>
          <p:cNvSpPr txBox="1"/>
          <p:nvPr>
            <p:ph idx="3" type="body"/>
          </p:nvPr>
        </p:nvSpPr>
        <p:spPr>
          <a:xfrm>
            <a:off x="8092773" y="4104635"/>
            <a:ext cx="36372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09" name="Google Shape;209;p32"/>
          <p:cNvSpPr/>
          <p:nvPr/>
        </p:nvSpPr>
        <p:spPr>
          <a:xfrm>
            <a:off x="126196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10" name="Google Shape;210;p32"/>
          <p:cNvSpPr/>
          <p:nvPr/>
        </p:nvSpPr>
        <p:spPr>
          <a:xfrm>
            <a:off x="505165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11" name="Google Shape;211;p32"/>
          <p:cNvSpPr/>
          <p:nvPr/>
        </p:nvSpPr>
        <p:spPr>
          <a:xfrm>
            <a:off x="889926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12" name="Google Shape;212;p32"/>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3" name="Google Shape;213;p32"/>
          <p:cNvSpPr txBox="1"/>
          <p:nvPr>
            <p:ph idx="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214" name="Google Shape;214;p32"/>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and Supporting Text">
  <p:cSld name="4 Icons and Supporting Text">
    <p:spTree>
      <p:nvGrpSpPr>
        <p:cNvPr id="215" name="Shape 215"/>
        <p:cNvGrpSpPr/>
        <p:nvPr/>
      </p:nvGrpSpPr>
      <p:grpSpPr>
        <a:xfrm>
          <a:off x="0" y="0"/>
          <a:ext cx="0" cy="0"/>
          <a:chOff x="0" y="0"/>
          <a:chExt cx="0" cy="0"/>
        </a:xfrm>
      </p:grpSpPr>
      <p:sp>
        <p:nvSpPr>
          <p:cNvPr id="216" name="Google Shape;216;p33"/>
          <p:cNvSpPr txBox="1"/>
          <p:nvPr>
            <p:ph idx="1" type="body"/>
          </p:nvPr>
        </p:nvSpPr>
        <p:spPr>
          <a:xfrm>
            <a:off x="452243" y="4104633"/>
            <a:ext cx="26865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17" name="Google Shape;217;p33"/>
          <p:cNvSpPr txBox="1"/>
          <p:nvPr>
            <p:ph idx="2" type="body"/>
          </p:nvPr>
        </p:nvSpPr>
        <p:spPr>
          <a:xfrm>
            <a:off x="3316009" y="4104633"/>
            <a:ext cx="26901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18" name="Google Shape;218;p33"/>
          <p:cNvSpPr txBox="1"/>
          <p:nvPr>
            <p:ph idx="3" type="body"/>
          </p:nvPr>
        </p:nvSpPr>
        <p:spPr>
          <a:xfrm>
            <a:off x="6187414" y="4104633"/>
            <a:ext cx="26826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19" name="Google Shape;219;p33"/>
          <p:cNvSpPr/>
          <p:nvPr/>
        </p:nvSpPr>
        <p:spPr>
          <a:xfrm>
            <a:off x="780854"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20" name="Google Shape;220;p33"/>
          <p:cNvSpPr/>
          <p:nvPr/>
        </p:nvSpPr>
        <p:spPr>
          <a:xfrm>
            <a:off x="3646530"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21" name="Google Shape;221;p33"/>
          <p:cNvSpPr txBox="1"/>
          <p:nvPr>
            <p:ph idx="4" type="body"/>
          </p:nvPr>
        </p:nvSpPr>
        <p:spPr>
          <a:xfrm>
            <a:off x="9047362" y="4104633"/>
            <a:ext cx="26826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22" name="Google Shape;222;p33"/>
          <p:cNvSpPr/>
          <p:nvPr/>
        </p:nvSpPr>
        <p:spPr>
          <a:xfrm>
            <a:off x="6514116"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23" name="Google Shape;223;p33"/>
          <p:cNvSpPr/>
          <p:nvPr/>
        </p:nvSpPr>
        <p:spPr>
          <a:xfrm>
            <a:off x="9374064"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24" name="Google Shape;224;p33"/>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5" name="Google Shape;225;p33"/>
          <p:cNvSpPr txBox="1"/>
          <p:nvPr>
            <p:ph idx="5"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and Supporting Text - Dark">
  <p:cSld name="4 Icons and Supporting Text - Dark">
    <p:bg>
      <p:bgPr>
        <a:solidFill>
          <a:schemeClr val="lt2"/>
        </a:solidFill>
      </p:bgPr>
    </p:bg>
    <p:spTree>
      <p:nvGrpSpPr>
        <p:cNvPr id="226" name="Shape 226"/>
        <p:cNvGrpSpPr/>
        <p:nvPr/>
      </p:nvGrpSpPr>
      <p:grpSpPr>
        <a:xfrm>
          <a:off x="0" y="0"/>
          <a:ext cx="0" cy="0"/>
          <a:chOff x="0" y="0"/>
          <a:chExt cx="0" cy="0"/>
        </a:xfrm>
      </p:grpSpPr>
      <p:sp>
        <p:nvSpPr>
          <p:cNvPr id="227" name="Google Shape;227;p34"/>
          <p:cNvSpPr txBox="1"/>
          <p:nvPr>
            <p:ph idx="1" type="body"/>
          </p:nvPr>
        </p:nvSpPr>
        <p:spPr>
          <a:xfrm>
            <a:off x="452243" y="4104633"/>
            <a:ext cx="26865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28" name="Google Shape;228;p34"/>
          <p:cNvSpPr txBox="1"/>
          <p:nvPr>
            <p:ph idx="2" type="body"/>
          </p:nvPr>
        </p:nvSpPr>
        <p:spPr>
          <a:xfrm>
            <a:off x="3316009" y="4104633"/>
            <a:ext cx="26901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29" name="Google Shape;229;p34"/>
          <p:cNvSpPr txBox="1"/>
          <p:nvPr>
            <p:ph idx="3" type="body"/>
          </p:nvPr>
        </p:nvSpPr>
        <p:spPr>
          <a:xfrm>
            <a:off x="6187414" y="4104633"/>
            <a:ext cx="26826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30" name="Google Shape;230;p34"/>
          <p:cNvSpPr/>
          <p:nvPr/>
        </p:nvSpPr>
        <p:spPr>
          <a:xfrm>
            <a:off x="780854"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31" name="Google Shape;231;p34"/>
          <p:cNvSpPr/>
          <p:nvPr/>
        </p:nvSpPr>
        <p:spPr>
          <a:xfrm>
            <a:off x="3646530"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32" name="Google Shape;232;p34"/>
          <p:cNvSpPr txBox="1"/>
          <p:nvPr>
            <p:ph idx="4" type="body"/>
          </p:nvPr>
        </p:nvSpPr>
        <p:spPr>
          <a:xfrm>
            <a:off x="9047362" y="4104633"/>
            <a:ext cx="2682600" cy="15678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33" name="Google Shape;233;p34"/>
          <p:cNvSpPr/>
          <p:nvPr/>
        </p:nvSpPr>
        <p:spPr>
          <a:xfrm>
            <a:off x="6514116"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34" name="Google Shape;234;p34"/>
          <p:cNvSpPr/>
          <p:nvPr/>
        </p:nvSpPr>
        <p:spPr>
          <a:xfrm>
            <a:off x="9374064" y="1870107"/>
            <a:ext cx="2029200" cy="20292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pic>
        <p:nvPicPr>
          <p:cNvPr id="235" name="Google Shape;235;p34"/>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236" name="Google Shape;236;p34"/>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7" name="Google Shape;237;p34"/>
          <p:cNvSpPr txBox="1"/>
          <p:nvPr>
            <p:ph idx="5" type="subTitle"/>
          </p:nvPr>
        </p:nvSpPr>
        <p:spPr>
          <a:xfrm>
            <a:off x="456063" y="880004"/>
            <a:ext cx="11280000" cy="274500"/>
          </a:xfrm>
          <a:prstGeom prst="rect">
            <a:avLst/>
          </a:prstGeom>
          <a:solidFill>
            <a:schemeClr val="lt1"/>
          </a:solid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Icons and Supporting Text">
  <p:cSld name="5 Icons and Supporting Text">
    <p:spTree>
      <p:nvGrpSpPr>
        <p:cNvPr id="238" name="Shape 238"/>
        <p:cNvGrpSpPr/>
        <p:nvPr/>
      </p:nvGrpSpPr>
      <p:grpSpPr>
        <a:xfrm>
          <a:off x="0" y="0"/>
          <a:ext cx="0" cy="0"/>
          <a:chOff x="0" y="0"/>
          <a:chExt cx="0" cy="0"/>
        </a:xfrm>
      </p:grpSpPr>
      <p:sp>
        <p:nvSpPr>
          <p:cNvPr id="239" name="Google Shape;239;p35"/>
          <p:cNvSpPr txBox="1"/>
          <p:nvPr>
            <p:ph idx="1" type="body"/>
          </p:nvPr>
        </p:nvSpPr>
        <p:spPr>
          <a:xfrm>
            <a:off x="459965"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40" name="Google Shape;240;p35"/>
          <p:cNvSpPr txBox="1"/>
          <p:nvPr>
            <p:ph idx="2" type="body"/>
          </p:nvPr>
        </p:nvSpPr>
        <p:spPr>
          <a:xfrm>
            <a:off x="2798254"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41" name="Google Shape;241;p35"/>
          <p:cNvSpPr txBox="1"/>
          <p:nvPr>
            <p:ph idx="3" type="body"/>
          </p:nvPr>
        </p:nvSpPr>
        <p:spPr>
          <a:xfrm>
            <a:off x="5141118"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42" name="Google Shape;242;p35"/>
          <p:cNvSpPr txBox="1"/>
          <p:nvPr>
            <p:ph idx="4" type="body"/>
          </p:nvPr>
        </p:nvSpPr>
        <p:spPr>
          <a:xfrm>
            <a:off x="7483535"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43" name="Google Shape;243;p35"/>
          <p:cNvSpPr txBox="1"/>
          <p:nvPr>
            <p:ph idx="5" type="body"/>
          </p:nvPr>
        </p:nvSpPr>
        <p:spPr>
          <a:xfrm>
            <a:off x="9834747"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44" name="Google Shape;244;p35"/>
          <p:cNvSpPr/>
          <p:nvPr/>
        </p:nvSpPr>
        <p:spPr>
          <a:xfrm>
            <a:off x="459966"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45" name="Google Shape;245;p35"/>
          <p:cNvSpPr/>
          <p:nvPr/>
        </p:nvSpPr>
        <p:spPr>
          <a:xfrm>
            <a:off x="2791668"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46" name="Google Shape;246;p35"/>
          <p:cNvSpPr/>
          <p:nvPr/>
        </p:nvSpPr>
        <p:spPr>
          <a:xfrm>
            <a:off x="5141119"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47" name="Google Shape;247;p35"/>
          <p:cNvSpPr/>
          <p:nvPr/>
        </p:nvSpPr>
        <p:spPr>
          <a:xfrm>
            <a:off x="7490569"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48" name="Google Shape;248;p35"/>
          <p:cNvSpPr/>
          <p:nvPr/>
        </p:nvSpPr>
        <p:spPr>
          <a:xfrm>
            <a:off x="9834748"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49" name="Google Shape;249;p35"/>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0" name="Google Shape;250;p35"/>
          <p:cNvSpPr txBox="1"/>
          <p:nvPr>
            <p:ph idx="6"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Icons and Supporting Text - Dark">
  <p:cSld name="5 Icons and Supporting Text - Dark">
    <p:bg>
      <p:bgPr>
        <a:solidFill>
          <a:schemeClr val="lt2"/>
        </a:solidFill>
      </p:bgPr>
    </p:bg>
    <p:spTree>
      <p:nvGrpSpPr>
        <p:cNvPr id="251" name="Shape 251"/>
        <p:cNvGrpSpPr/>
        <p:nvPr/>
      </p:nvGrpSpPr>
      <p:grpSpPr>
        <a:xfrm>
          <a:off x="0" y="0"/>
          <a:ext cx="0" cy="0"/>
          <a:chOff x="0" y="0"/>
          <a:chExt cx="0" cy="0"/>
        </a:xfrm>
      </p:grpSpPr>
      <p:sp>
        <p:nvSpPr>
          <p:cNvPr id="252" name="Google Shape;252;p36"/>
          <p:cNvSpPr txBox="1"/>
          <p:nvPr>
            <p:ph idx="1" type="body"/>
          </p:nvPr>
        </p:nvSpPr>
        <p:spPr>
          <a:xfrm>
            <a:off x="459965"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53" name="Google Shape;253;p36"/>
          <p:cNvSpPr txBox="1"/>
          <p:nvPr>
            <p:ph idx="2" type="body"/>
          </p:nvPr>
        </p:nvSpPr>
        <p:spPr>
          <a:xfrm>
            <a:off x="2798254"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54" name="Google Shape;254;p36"/>
          <p:cNvSpPr txBox="1"/>
          <p:nvPr>
            <p:ph idx="3" type="body"/>
          </p:nvPr>
        </p:nvSpPr>
        <p:spPr>
          <a:xfrm>
            <a:off x="5141118"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55" name="Google Shape;255;p36"/>
          <p:cNvSpPr txBox="1"/>
          <p:nvPr>
            <p:ph idx="4" type="body"/>
          </p:nvPr>
        </p:nvSpPr>
        <p:spPr>
          <a:xfrm>
            <a:off x="7483535"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56" name="Google Shape;256;p36"/>
          <p:cNvSpPr txBox="1"/>
          <p:nvPr>
            <p:ph idx="5" type="body"/>
          </p:nvPr>
        </p:nvSpPr>
        <p:spPr>
          <a:xfrm>
            <a:off x="9834747" y="3886273"/>
            <a:ext cx="1909800" cy="1786200"/>
          </a:xfrm>
          <a:prstGeom prst="rect">
            <a:avLst/>
          </a:prstGeom>
          <a:noFill/>
          <a:ln>
            <a:noFill/>
          </a:ln>
        </p:spPr>
        <p:txBody>
          <a:bodyPr anchorCtr="0" anchor="t" bIns="91425" lIns="91425" spcFirstLastPara="1" rIns="91425" wrap="square" tIns="9142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257" name="Google Shape;257;p36"/>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258" name="Google Shape;258;p36"/>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9" name="Google Shape;259;p36"/>
          <p:cNvSpPr txBox="1"/>
          <p:nvPr>
            <p:ph idx="6"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260" name="Google Shape;260;p36"/>
          <p:cNvSpPr/>
          <p:nvPr/>
        </p:nvSpPr>
        <p:spPr>
          <a:xfrm>
            <a:off x="459966"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61" name="Google Shape;261;p36"/>
          <p:cNvSpPr/>
          <p:nvPr/>
        </p:nvSpPr>
        <p:spPr>
          <a:xfrm>
            <a:off x="2791668"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62" name="Google Shape;262;p36"/>
          <p:cNvSpPr/>
          <p:nvPr/>
        </p:nvSpPr>
        <p:spPr>
          <a:xfrm>
            <a:off x="5141119"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63" name="Google Shape;263;p36"/>
          <p:cNvSpPr/>
          <p:nvPr/>
        </p:nvSpPr>
        <p:spPr>
          <a:xfrm>
            <a:off x="7490569"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264" name="Google Shape;264;p36"/>
          <p:cNvSpPr/>
          <p:nvPr/>
        </p:nvSpPr>
        <p:spPr>
          <a:xfrm>
            <a:off x="9834748" y="1871645"/>
            <a:ext cx="1909800" cy="1909800"/>
          </a:xfrm>
          <a:prstGeom prst="ellipse">
            <a:avLst/>
          </a:prstGeom>
          <a:solidFill>
            <a:schemeClr val="accent1"/>
          </a:solidFill>
          <a:ln>
            <a:noFill/>
          </a:ln>
        </p:spPr>
        <p:txBody>
          <a:bodyPr anchorCtr="0" anchor="ctr" bIns="0" lIns="0" spcFirstLastPara="1" rIns="0" wrap="square" tIns="0">
            <a:noAutofit/>
          </a:bodyPr>
          <a:lstStyle/>
          <a:p>
            <a:pPr indent="195580" lvl="0" marL="0"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Takeaways" showMasterSp="0">
  <p:cSld name="Key Takeaways">
    <p:spTree>
      <p:nvGrpSpPr>
        <p:cNvPr id="265" name="Shape 265"/>
        <p:cNvGrpSpPr/>
        <p:nvPr/>
      </p:nvGrpSpPr>
      <p:grpSpPr>
        <a:xfrm>
          <a:off x="0" y="0"/>
          <a:ext cx="0" cy="0"/>
          <a:chOff x="0" y="0"/>
          <a:chExt cx="0" cy="0"/>
        </a:xfrm>
      </p:grpSpPr>
      <p:pic>
        <p:nvPicPr>
          <p:cNvPr id="266" name="Google Shape;266;p37"/>
          <p:cNvPicPr preferRelativeResize="0"/>
          <p:nvPr/>
        </p:nvPicPr>
        <p:blipFill rotWithShape="1">
          <a:blip r:embed="rId2">
            <a:alphaModFix/>
          </a:blip>
          <a:srcRect b="0" l="0" r="66688" t="0"/>
          <a:stretch/>
        </p:blipFill>
        <p:spPr>
          <a:xfrm>
            <a:off x="762" y="428"/>
            <a:ext cx="4060800" cy="6857100"/>
          </a:xfrm>
          <a:prstGeom prst="rect">
            <a:avLst/>
          </a:prstGeom>
          <a:noFill/>
          <a:ln>
            <a:noFill/>
          </a:ln>
        </p:spPr>
      </p:pic>
      <p:sp>
        <p:nvSpPr>
          <p:cNvPr id="267" name="Google Shape;267;p37"/>
          <p:cNvSpPr txBox="1"/>
          <p:nvPr>
            <p:ph idx="1" type="body"/>
          </p:nvPr>
        </p:nvSpPr>
        <p:spPr>
          <a:xfrm>
            <a:off x="4686300" y="310397"/>
            <a:ext cx="7049700" cy="5805900"/>
          </a:xfrm>
          <a:prstGeom prst="rect">
            <a:avLst/>
          </a:prstGeom>
          <a:noFill/>
          <a:ln>
            <a:noFill/>
          </a:ln>
        </p:spPr>
        <p:txBody>
          <a:bodyPr anchorCtr="0" anchor="ctr" bIns="91425" lIns="91425" spcFirstLastPara="1" rIns="91425" wrap="square" tIns="91425">
            <a:noAutofit/>
          </a:bodyPr>
          <a:lstStyle>
            <a:lvl1pPr indent="-441960" lvl="0" marL="457200" marR="0" rtl="0" algn="l">
              <a:lnSpc>
                <a:spcPct val="92000"/>
              </a:lnSpc>
              <a:spcBef>
                <a:spcPts val="3000"/>
              </a:spcBef>
              <a:spcAft>
                <a:spcPts val="0"/>
              </a:spcAft>
              <a:buClr>
                <a:schemeClr val="accent1"/>
              </a:buClr>
              <a:buSzPts val="3360"/>
              <a:buFont typeface="Arial"/>
              <a:buAutoNum type="arabicPeriod"/>
              <a:defRPr b="0" i="0" sz="2800" u="none" cap="none" strike="noStrike">
                <a:solidFill>
                  <a:schemeClr val="lt1"/>
                </a:solidFill>
                <a:latin typeface="Arial"/>
                <a:ea typeface="Arial"/>
                <a:cs typeface="Arial"/>
                <a:sym typeface="Arial"/>
              </a:defRPr>
            </a:lvl1pPr>
            <a:lvl2pPr indent="-403860" lvl="1" marL="914400" marR="0" rtl="0" algn="l">
              <a:lnSpc>
                <a:spcPct val="95000"/>
              </a:lnSpc>
              <a:spcBef>
                <a:spcPts val="600"/>
              </a:spcBef>
              <a:spcAft>
                <a:spcPts val="0"/>
              </a:spcAft>
              <a:buClr>
                <a:schemeClr val="accent1"/>
              </a:buClr>
              <a:buSzPts val="2760"/>
              <a:buFont typeface="Arial"/>
              <a:buChar char="•"/>
              <a:defRPr b="0" i="0" sz="24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68" name="Google Shape;268;p37"/>
          <p:cNvSpPr txBox="1"/>
          <p:nvPr>
            <p:ph idx="2" type="subTitle"/>
          </p:nvPr>
        </p:nvSpPr>
        <p:spPr>
          <a:xfrm>
            <a:off x="456064" y="3186421"/>
            <a:ext cx="32142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269" name="Google Shape;269;p37"/>
          <p:cNvSpPr txBox="1"/>
          <p:nvPr>
            <p:ph type="title"/>
          </p:nvPr>
        </p:nvSpPr>
        <p:spPr>
          <a:xfrm>
            <a:off x="456063" y="578734"/>
            <a:ext cx="3214200" cy="2512500"/>
          </a:xfrm>
          <a:prstGeom prst="rect">
            <a:avLst/>
          </a:prstGeom>
          <a:noFill/>
          <a:ln>
            <a:noFill/>
          </a:ln>
        </p:spPr>
        <p:txBody>
          <a:bodyPr anchorCtr="0" anchor="b"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0" name="Google Shape;270;p37"/>
          <p:cNvPicPr preferRelativeResize="0"/>
          <p:nvPr/>
        </p:nvPicPr>
        <p:blipFill rotWithShape="1">
          <a:blip r:embed="rId3">
            <a:alphaModFix/>
          </a:blip>
          <a:srcRect b="0" l="0" r="0" t="0"/>
          <a:stretch/>
        </p:blipFill>
        <p:spPr>
          <a:xfrm>
            <a:off x="9745665" y="6368577"/>
            <a:ext cx="2140200" cy="297600"/>
          </a:xfrm>
          <a:prstGeom prst="rect">
            <a:avLst/>
          </a:prstGeom>
          <a:noFill/>
          <a:ln>
            <a:noFill/>
          </a:ln>
        </p:spPr>
      </p:pic>
      <p:sp>
        <p:nvSpPr>
          <p:cNvPr id="271" name="Google Shape;271;p37"/>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and text sizing">
  <p:cSld name="Grid and text sizing">
    <p:spTree>
      <p:nvGrpSpPr>
        <p:cNvPr id="272" name="Shape 272"/>
        <p:cNvGrpSpPr/>
        <p:nvPr/>
      </p:nvGrpSpPr>
      <p:grpSpPr>
        <a:xfrm>
          <a:off x="0" y="0"/>
          <a:ext cx="0" cy="0"/>
          <a:chOff x="0" y="0"/>
          <a:chExt cx="0" cy="0"/>
        </a:xfrm>
      </p:grpSpPr>
      <p:grpSp>
        <p:nvGrpSpPr>
          <p:cNvPr id="273" name="Google Shape;273;p38"/>
          <p:cNvGrpSpPr/>
          <p:nvPr/>
        </p:nvGrpSpPr>
        <p:grpSpPr>
          <a:xfrm>
            <a:off x="-3" y="0"/>
            <a:ext cx="12192004" cy="6858000"/>
            <a:chOff x="-3" y="0"/>
            <a:chExt cx="12192004" cy="6858000"/>
          </a:xfrm>
        </p:grpSpPr>
        <p:grpSp>
          <p:nvGrpSpPr>
            <p:cNvPr id="274" name="Google Shape;274;p38"/>
            <p:cNvGrpSpPr/>
            <p:nvPr/>
          </p:nvGrpSpPr>
          <p:grpSpPr>
            <a:xfrm>
              <a:off x="-3" y="0"/>
              <a:ext cx="12192004" cy="6858000"/>
              <a:chOff x="-3" y="0"/>
              <a:chExt cx="12192004" cy="6858000"/>
            </a:xfrm>
          </p:grpSpPr>
          <p:sp>
            <p:nvSpPr>
              <p:cNvPr id="275" name="Google Shape;275;p38"/>
              <p:cNvSpPr/>
              <p:nvPr/>
            </p:nvSpPr>
            <p:spPr>
              <a:xfrm>
                <a:off x="-1" y="0"/>
                <a:ext cx="456000" cy="6858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38"/>
              <p:cNvSpPr/>
              <p:nvPr/>
            </p:nvSpPr>
            <p:spPr>
              <a:xfrm>
                <a:off x="11735937" y="0"/>
                <a:ext cx="456000" cy="6858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 name="Google Shape;277;p38"/>
              <p:cNvSpPr/>
              <p:nvPr/>
            </p:nvSpPr>
            <p:spPr>
              <a:xfrm rot="5400000">
                <a:off x="5940751" y="-5940748"/>
                <a:ext cx="310500" cy="12192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38"/>
              <p:cNvSpPr/>
              <p:nvPr/>
            </p:nvSpPr>
            <p:spPr>
              <a:xfrm rot="5400000">
                <a:off x="5618997" y="284877"/>
                <a:ext cx="954000" cy="12192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79" name="Google Shape;279;p38"/>
            <p:cNvGrpSpPr/>
            <p:nvPr/>
          </p:nvGrpSpPr>
          <p:grpSpPr>
            <a:xfrm>
              <a:off x="456062" y="304801"/>
              <a:ext cx="11280038" cy="5599075"/>
              <a:chOff x="0" y="304801"/>
              <a:chExt cx="12192000" cy="5599075"/>
            </a:xfrm>
          </p:grpSpPr>
          <p:cxnSp>
            <p:nvCxnSpPr>
              <p:cNvPr id="280" name="Google Shape;280;p38"/>
              <p:cNvCxnSpPr/>
              <p:nvPr/>
            </p:nvCxnSpPr>
            <p:spPr>
              <a:xfrm>
                <a:off x="0" y="528764"/>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1" name="Google Shape;281;p38"/>
              <p:cNvCxnSpPr/>
              <p:nvPr/>
            </p:nvCxnSpPr>
            <p:spPr>
              <a:xfrm>
                <a:off x="0" y="304801"/>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2" name="Google Shape;282;p38"/>
              <p:cNvCxnSpPr/>
              <p:nvPr/>
            </p:nvCxnSpPr>
            <p:spPr>
              <a:xfrm>
                <a:off x="0" y="752727"/>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3" name="Google Shape;283;p38"/>
              <p:cNvCxnSpPr/>
              <p:nvPr/>
            </p:nvCxnSpPr>
            <p:spPr>
              <a:xfrm>
                <a:off x="0" y="976690"/>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4" name="Google Shape;284;p38"/>
              <p:cNvCxnSpPr/>
              <p:nvPr/>
            </p:nvCxnSpPr>
            <p:spPr>
              <a:xfrm>
                <a:off x="0" y="1200653"/>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5" name="Google Shape;285;p38"/>
              <p:cNvCxnSpPr/>
              <p:nvPr/>
            </p:nvCxnSpPr>
            <p:spPr>
              <a:xfrm>
                <a:off x="0" y="1424616"/>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6" name="Google Shape;286;p38"/>
              <p:cNvCxnSpPr/>
              <p:nvPr/>
            </p:nvCxnSpPr>
            <p:spPr>
              <a:xfrm>
                <a:off x="0" y="1648579"/>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7" name="Google Shape;287;p38"/>
              <p:cNvCxnSpPr/>
              <p:nvPr/>
            </p:nvCxnSpPr>
            <p:spPr>
              <a:xfrm>
                <a:off x="0" y="1872542"/>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8" name="Google Shape;288;p38"/>
              <p:cNvCxnSpPr/>
              <p:nvPr/>
            </p:nvCxnSpPr>
            <p:spPr>
              <a:xfrm>
                <a:off x="0" y="2096505"/>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89" name="Google Shape;289;p38"/>
              <p:cNvCxnSpPr/>
              <p:nvPr/>
            </p:nvCxnSpPr>
            <p:spPr>
              <a:xfrm>
                <a:off x="0" y="2320468"/>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0" name="Google Shape;290;p38"/>
              <p:cNvCxnSpPr/>
              <p:nvPr/>
            </p:nvCxnSpPr>
            <p:spPr>
              <a:xfrm>
                <a:off x="0" y="2544431"/>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1" name="Google Shape;291;p38"/>
              <p:cNvCxnSpPr/>
              <p:nvPr/>
            </p:nvCxnSpPr>
            <p:spPr>
              <a:xfrm>
                <a:off x="0" y="2992357"/>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2" name="Google Shape;292;p38"/>
              <p:cNvCxnSpPr/>
              <p:nvPr/>
            </p:nvCxnSpPr>
            <p:spPr>
              <a:xfrm>
                <a:off x="0" y="2768394"/>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3" name="Google Shape;293;p38"/>
              <p:cNvCxnSpPr/>
              <p:nvPr/>
            </p:nvCxnSpPr>
            <p:spPr>
              <a:xfrm>
                <a:off x="0" y="3440283"/>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4" name="Google Shape;294;p38"/>
              <p:cNvCxnSpPr/>
              <p:nvPr/>
            </p:nvCxnSpPr>
            <p:spPr>
              <a:xfrm>
                <a:off x="0" y="3216320"/>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5" name="Google Shape;295;p38"/>
              <p:cNvCxnSpPr/>
              <p:nvPr/>
            </p:nvCxnSpPr>
            <p:spPr>
              <a:xfrm>
                <a:off x="0" y="3664246"/>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6" name="Google Shape;296;p38"/>
              <p:cNvCxnSpPr/>
              <p:nvPr/>
            </p:nvCxnSpPr>
            <p:spPr>
              <a:xfrm>
                <a:off x="0" y="3888209"/>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7" name="Google Shape;297;p38"/>
              <p:cNvCxnSpPr/>
              <p:nvPr/>
            </p:nvCxnSpPr>
            <p:spPr>
              <a:xfrm>
                <a:off x="0" y="4112172"/>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8" name="Google Shape;298;p38"/>
              <p:cNvCxnSpPr/>
              <p:nvPr/>
            </p:nvCxnSpPr>
            <p:spPr>
              <a:xfrm>
                <a:off x="0" y="4336135"/>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299" name="Google Shape;299;p38"/>
              <p:cNvCxnSpPr/>
              <p:nvPr/>
            </p:nvCxnSpPr>
            <p:spPr>
              <a:xfrm>
                <a:off x="0" y="4560098"/>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00" name="Google Shape;300;p38"/>
              <p:cNvCxnSpPr/>
              <p:nvPr/>
            </p:nvCxnSpPr>
            <p:spPr>
              <a:xfrm>
                <a:off x="0" y="4784061"/>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01" name="Google Shape;301;p38"/>
              <p:cNvCxnSpPr/>
              <p:nvPr/>
            </p:nvCxnSpPr>
            <p:spPr>
              <a:xfrm>
                <a:off x="0" y="5008024"/>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02" name="Google Shape;302;p38"/>
              <p:cNvCxnSpPr/>
              <p:nvPr/>
            </p:nvCxnSpPr>
            <p:spPr>
              <a:xfrm>
                <a:off x="0" y="5231987"/>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03" name="Google Shape;303;p38"/>
              <p:cNvCxnSpPr/>
              <p:nvPr/>
            </p:nvCxnSpPr>
            <p:spPr>
              <a:xfrm>
                <a:off x="0" y="5455950"/>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04" name="Google Shape;304;p38"/>
              <p:cNvCxnSpPr/>
              <p:nvPr/>
            </p:nvCxnSpPr>
            <p:spPr>
              <a:xfrm>
                <a:off x="0" y="5903876"/>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05" name="Google Shape;305;p38"/>
              <p:cNvCxnSpPr/>
              <p:nvPr/>
            </p:nvCxnSpPr>
            <p:spPr>
              <a:xfrm>
                <a:off x="0" y="5679913"/>
                <a:ext cx="12192000" cy="0"/>
              </a:xfrm>
              <a:prstGeom prst="straightConnector1">
                <a:avLst/>
              </a:prstGeom>
              <a:noFill/>
              <a:ln cap="flat" cmpd="sng" w="9525">
                <a:solidFill>
                  <a:srgbClr val="53D4FF"/>
                </a:solidFill>
                <a:prstDash val="solid"/>
                <a:miter lim="8000"/>
                <a:headEnd len="sm" w="sm" type="none"/>
                <a:tailEnd len="sm" w="sm" type="none"/>
              </a:ln>
            </p:spPr>
          </p:cxnSp>
        </p:grpSp>
        <p:grpSp>
          <p:nvGrpSpPr>
            <p:cNvPr id="306" name="Google Shape;306;p38"/>
            <p:cNvGrpSpPr/>
            <p:nvPr/>
          </p:nvGrpSpPr>
          <p:grpSpPr>
            <a:xfrm>
              <a:off x="456062" y="304813"/>
              <a:ext cx="11277780" cy="5599151"/>
              <a:chOff x="456062" y="304801"/>
              <a:chExt cx="11277780" cy="5817300"/>
            </a:xfrm>
          </p:grpSpPr>
          <p:sp>
            <p:nvSpPr>
              <p:cNvPr id="307" name="Google Shape;307;p38"/>
              <p:cNvSpPr/>
              <p:nvPr/>
            </p:nvSpPr>
            <p:spPr>
              <a:xfrm>
                <a:off x="7138185"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p38"/>
              <p:cNvSpPr/>
              <p:nvPr/>
            </p:nvSpPr>
            <p:spPr>
              <a:xfrm>
                <a:off x="5229007"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38"/>
              <p:cNvSpPr/>
              <p:nvPr/>
            </p:nvSpPr>
            <p:spPr>
              <a:xfrm>
                <a:off x="4274418"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38"/>
              <p:cNvSpPr/>
              <p:nvPr/>
            </p:nvSpPr>
            <p:spPr>
              <a:xfrm>
                <a:off x="3319829"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38"/>
              <p:cNvSpPr/>
              <p:nvPr/>
            </p:nvSpPr>
            <p:spPr>
              <a:xfrm>
                <a:off x="2365240"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38"/>
              <p:cNvSpPr/>
              <p:nvPr/>
            </p:nvSpPr>
            <p:spPr>
              <a:xfrm>
                <a:off x="1410651"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38"/>
              <p:cNvSpPr/>
              <p:nvPr/>
            </p:nvSpPr>
            <p:spPr>
              <a:xfrm>
                <a:off x="456062"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38"/>
              <p:cNvSpPr/>
              <p:nvPr/>
            </p:nvSpPr>
            <p:spPr>
              <a:xfrm>
                <a:off x="6183596"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38"/>
              <p:cNvSpPr/>
              <p:nvPr/>
            </p:nvSpPr>
            <p:spPr>
              <a:xfrm>
                <a:off x="8092774"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38"/>
              <p:cNvSpPr/>
              <p:nvPr/>
            </p:nvSpPr>
            <p:spPr>
              <a:xfrm>
                <a:off x="9047363"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38"/>
              <p:cNvSpPr/>
              <p:nvPr/>
            </p:nvSpPr>
            <p:spPr>
              <a:xfrm>
                <a:off x="10001952"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38"/>
              <p:cNvSpPr/>
              <p:nvPr/>
            </p:nvSpPr>
            <p:spPr>
              <a:xfrm>
                <a:off x="10956542"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319" name="Google Shape;319;p38"/>
          <p:cNvSpPr txBox="1"/>
          <p:nvPr/>
        </p:nvSpPr>
        <p:spPr>
          <a:xfrm>
            <a:off x="347239" y="254642"/>
            <a:ext cx="2431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Grid</a:t>
            </a:r>
            <a:r>
              <a:rPr lang="en-US" sz="2000">
                <a:solidFill>
                  <a:schemeClr val="lt1"/>
                </a:solidFill>
                <a:latin typeface="Arial"/>
                <a:ea typeface="Arial"/>
                <a:cs typeface="Arial"/>
                <a:sym typeface="Arial"/>
              </a:rPr>
              <a:t> and Text sizing</a:t>
            </a:r>
            <a:endParaRPr sz="2000">
              <a:solidFill>
                <a:schemeClr val="lt1"/>
              </a:solidFill>
              <a:latin typeface="Arial"/>
              <a:ea typeface="Arial"/>
              <a:cs typeface="Arial"/>
              <a:sym typeface="Arial"/>
            </a:endParaRPr>
          </a:p>
        </p:txBody>
      </p:sp>
      <p:sp>
        <p:nvSpPr>
          <p:cNvPr id="320" name="Google Shape;320;p38"/>
          <p:cNvSpPr txBox="1"/>
          <p:nvPr/>
        </p:nvSpPr>
        <p:spPr>
          <a:xfrm>
            <a:off x="347239" y="1124694"/>
            <a:ext cx="11406300" cy="4082700"/>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None/>
            </a:pPr>
            <a:r>
              <a:rPr lang="en-US" sz="6000">
                <a:solidFill>
                  <a:schemeClr val="lt1"/>
                </a:solidFill>
                <a:latin typeface="Arial"/>
                <a:ea typeface="Arial"/>
                <a:cs typeface="Arial"/>
                <a:sym typeface="Arial"/>
              </a:rPr>
              <a:t>Section Titles, 60pt,</a:t>
            </a:r>
            <a:r>
              <a:rPr lang="en-US" sz="6000">
                <a:solidFill>
                  <a:schemeClr val="lt1"/>
                </a:solidFill>
                <a:latin typeface="Arial"/>
                <a:ea typeface="Arial"/>
                <a:cs typeface="Arial"/>
                <a:sym typeface="Arial"/>
              </a:rPr>
              <a:t> Black</a:t>
            </a:r>
            <a:endParaRPr sz="6000">
              <a:solidFill>
                <a:schemeClr val="lt1"/>
              </a:solidFill>
              <a:latin typeface="Arial"/>
              <a:ea typeface="Arial"/>
              <a:cs typeface="Arial"/>
              <a:sym typeface="Arial"/>
            </a:endParaRPr>
          </a:p>
          <a:p>
            <a:pPr indent="0" lvl="0" marL="0" marR="0" rtl="0" algn="l">
              <a:lnSpc>
                <a:spcPct val="95000"/>
              </a:lnSpc>
              <a:spcBef>
                <a:spcPts val="900"/>
              </a:spcBef>
              <a:spcAft>
                <a:spcPts val="0"/>
              </a:spcAft>
              <a:buNone/>
            </a:pPr>
            <a:r>
              <a:rPr b="1" lang="en-US" sz="3600">
                <a:solidFill>
                  <a:schemeClr val="lt1"/>
                </a:solidFill>
                <a:latin typeface="Arial"/>
                <a:ea typeface="Arial"/>
                <a:cs typeface="Arial"/>
                <a:sym typeface="Arial"/>
              </a:rPr>
              <a:t>Page</a:t>
            </a:r>
            <a:r>
              <a:rPr b="1" lang="en-US" sz="3600">
                <a:solidFill>
                  <a:schemeClr val="lt1"/>
                </a:solidFill>
                <a:latin typeface="Arial"/>
                <a:ea typeface="Arial"/>
                <a:cs typeface="Arial"/>
                <a:sym typeface="Arial"/>
              </a:rPr>
              <a:t> Titles, 36pt, Bold, Black</a:t>
            </a:r>
            <a:endParaRPr/>
          </a:p>
          <a:p>
            <a:pPr indent="0" lvl="0" marL="0" marR="0" rtl="0" algn="l">
              <a:lnSpc>
                <a:spcPct val="95000"/>
              </a:lnSpc>
              <a:spcBef>
                <a:spcPts val="900"/>
              </a:spcBef>
              <a:spcAft>
                <a:spcPts val="0"/>
              </a:spcAft>
              <a:buNone/>
            </a:pPr>
            <a:r>
              <a:rPr lang="en-US" sz="2400">
                <a:solidFill>
                  <a:schemeClr val="accent3"/>
                </a:solidFill>
                <a:latin typeface="Arial"/>
                <a:ea typeface="Arial"/>
                <a:cs typeface="Arial"/>
                <a:sym typeface="Arial"/>
              </a:rPr>
              <a:t>Sub Titles, 24pt, Gray 80% Accent 3</a:t>
            </a:r>
            <a:endParaRPr/>
          </a:p>
          <a:p>
            <a:pPr indent="0" lvl="0" marL="0" marR="0" rtl="0" algn="l">
              <a:lnSpc>
                <a:spcPct val="95000"/>
              </a:lnSpc>
              <a:spcBef>
                <a:spcPts val="900"/>
              </a:spcBef>
              <a:spcAft>
                <a:spcPts val="0"/>
              </a:spcAft>
              <a:buNone/>
            </a:pPr>
            <a:r>
              <a:t/>
            </a:r>
            <a:endParaRPr sz="2400">
              <a:solidFill>
                <a:schemeClr val="accent3"/>
              </a:solidFill>
              <a:latin typeface="Arial"/>
              <a:ea typeface="Arial"/>
              <a:cs typeface="Arial"/>
              <a:sym typeface="Arial"/>
            </a:endParaRPr>
          </a:p>
          <a:p>
            <a:pPr indent="0" lvl="0" marL="0" marR="0" rtl="0" algn="l">
              <a:lnSpc>
                <a:spcPct val="95000"/>
              </a:lnSpc>
              <a:spcBef>
                <a:spcPts val="900"/>
              </a:spcBef>
              <a:spcAft>
                <a:spcPts val="0"/>
              </a:spcAft>
              <a:buNone/>
            </a:pPr>
            <a:r>
              <a:rPr lang="en-US" sz="2400">
                <a:solidFill>
                  <a:schemeClr val="lt1"/>
                </a:solidFill>
                <a:latin typeface="Arial"/>
                <a:ea typeface="Arial"/>
                <a:cs typeface="Arial"/>
                <a:sym typeface="Arial"/>
              </a:rPr>
              <a:t>Standard Text, 24pt, Black</a:t>
            </a:r>
            <a:endParaRPr/>
          </a:p>
          <a:p>
            <a:pPr indent="0" lvl="0" marL="0" marR="0" rtl="0" algn="l">
              <a:lnSpc>
                <a:spcPct val="95000"/>
              </a:lnSpc>
              <a:spcBef>
                <a:spcPts val="900"/>
              </a:spcBef>
              <a:spcAft>
                <a:spcPts val="0"/>
              </a:spcAft>
              <a:buNone/>
            </a:pPr>
            <a:r>
              <a:rPr lang="en-US" sz="2000">
                <a:solidFill>
                  <a:schemeClr val="lt1"/>
                </a:solidFill>
                <a:latin typeface="Arial"/>
                <a:ea typeface="Arial"/>
                <a:cs typeface="Arial"/>
                <a:sym typeface="Arial"/>
              </a:rPr>
              <a:t>Standard Text, 20pt, Black</a:t>
            </a:r>
            <a:endParaRPr/>
          </a:p>
          <a:p>
            <a:pPr indent="0" lvl="0" marL="0" marR="0" rtl="0" algn="l">
              <a:lnSpc>
                <a:spcPct val="95000"/>
              </a:lnSpc>
              <a:spcBef>
                <a:spcPts val="900"/>
              </a:spcBef>
              <a:spcAft>
                <a:spcPts val="0"/>
              </a:spcAft>
              <a:buNone/>
            </a:pPr>
            <a:r>
              <a:rPr lang="en-US" sz="1600">
                <a:solidFill>
                  <a:schemeClr val="lt1"/>
                </a:solidFill>
                <a:latin typeface="Arial"/>
                <a:ea typeface="Arial"/>
                <a:cs typeface="Arial"/>
                <a:sym typeface="Arial"/>
              </a:rPr>
              <a:t>Standard Text, 16pt, Black</a:t>
            </a:r>
            <a:endParaRPr/>
          </a:p>
          <a:p>
            <a:pPr indent="0" lvl="0" marL="0" marR="0" rtl="0" algn="l">
              <a:spcBef>
                <a:spcPts val="300"/>
              </a:spcBef>
              <a:spcAft>
                <a:spcPts val="0"/>
              </a:spcAft>
              <a:buNone/>
            </a:pPr>
            <a:r>
              <a:t/>
            </a:r>
            <a:endParaRPr sz="1800">
              <a:solidFill>
                <a:schemeClr val="lt1"/>
              </a:solidFill>
              <a:latin typeface="Arial"/>
              <a:ea typeface="Arial"/>
              <a:cs typeface="Arial"/>
              <a:sym typeface="Arial"/>
            </a:endParaRPr>
          </a:p>
        </p:txBody>
      </p:sp>
      <p:sp>
        <p:nvSpPr>
          <p:cNvPr id="321" name="Google Shape;321;p38"/>
          <p:cNvSpPr txBox="1"/>
          <p:nvPr/>
        </p:nvSpPr>
        <p:spPr>
          <a:xfrm>
            <a:off x="427265" y="5566511"/>
            <a:ext cx="75084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chemeClr val="lt1"/>
                </a:solidFill>
                <a:latin typeface="Arial"/>
                <a:ea typeface="Arial"/>
                <a:cs typeface="Arial"/>
                <a:sym typeface="Arial"/>
              </a:rPr>
              <a:t>Text</a:t>
            </a:r>
            <a:r>
              <a:rPr b="0" lang="en-US" sz="2400">
                <a:solidFill>
                  <a:schemeClr val="lt1"/>
                </a:solidFill>
                <a:latin typeface="Arial"/>
                <a:ea typeface="Arial"/>
                <a:cs typeface="Arial"/>
                <a:sym typeface="Arial"/>
              </a:rPr>
              <a:t> sizes:   </a:t>
            </a:r>
            <a:r>
              <a:rPr b="0" lang="en-US" sz="2400">
                <a:solidFill>
                  <a:schemeClr val="lt1"/>
                </a:solidFill>
                <a:latin typeface="Arial"/>
                <a:ea typeface="Arial"/>
                <a:cs typeface="Arial"/>
                <a:sym typeface="Arial"/>
              </a:rPr>
              <a:t>60    48     36     28     24     20    16   14</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bg>
      <p:bgPr>
        <a:blipFill rotWithShape="1">
          <a:blip r:embed="rId2">
            <a:alphaModFix/>
          </a:blip>
          <a:stretch>
            <a:fillRect b="0" l="0" r="0" t="0"/>
          </a:stretch>
        </a:blipFill>
      </p:bgPr>
    </p:bg>
    <p:spTree>
      <p:nvGrpSpPr>
        <p:cNvPr id="322" name="Shape 322"/>
        <p:cNvGrpSpPr/>
        <p:nvPr/>
      </p:nvGrpSpPr>
      <p:grpSpPr>
        <a:xfrm>
          <a:off x="0" y="0"/>
          <a:ext cx="0" cy="0"/>
          <a:chOff x="0" y="0"/>
          <a:chExt cx="0" cy="0"/>
        </a:xfrm>
      </p:grpSpPr>
      <p:sp>
        <p:nvSpPr>
          <p:cNvPr id="323" name="Google Shape;323;p39"/>
          <p:cNvSpPr txBox="1"/>
          <p:nvPr>
            <p:ph idx="1" type="subTitle"/>
          </p:nvPr>
        </p:nvSpPr>
        <p:spPr>
          <a:xfrm>
            <a:off x="1434895" y="4429937"/>
            <a:ext cx="9322200" cy="4797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0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24" name="Google Shape;324;p39"/>
          <p:cNvSpPr txBox="1"/>
          <p:nvPr>
            <p:ph type="title"/>
          </p:nvPr>
        </p:nvSpPr>
        <p:spPr>
          <a:xfrm>
            <a:off x="1434895" y="299207"/>
            <a:ext cx="9322200" cy="3368100"/>
          </a:xfrm>
          <a:prstGeom prst="rect">
            <a:avLst/>
          </a:prstGeom>
          <a:noFill/>
          <a:ln>
            <a:noFill/>
          </a:ln>
        </p:spPr>
        <p:txBody>
          <a:bodyPr anchorCtr="0" anchor="b" bIns="91425" lIns="91425" spcFirstLastPara="1" rIns="91425" wrap="square" tIns="91425">
            <a:noAutofit/>
          </a:bodyPr>
          <a:lstStyle>
            <a:lvl1pPr indent="-228600" lvl="0" marL="228600" marR="0" rtl="0" algn="ctr">
              <a:lnSpc>
                <a:spcPct val="86000"/>
              </a:lnSpc>
              <a:spcBef>
                <a:spcPts val="0"/>
              </a:spcBef>
              <a:spcAft>
                <a:spcPts val="0"/>
              </a:spcAft>
              <a:buClr>
                <a:schemeClr val="dk1"/>
              </a:buClr>
              <a:buSzPts val="5760"/>
              <a:buFont typeface="Arial"/>
              <a:buChar char="“"/>
              <a:defRPr b="1" i="0" sz="48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325" name="Google Shape;325;p39"/>
          <p:cNvCxnSpPr/>
          <p:nvPr/>
        </p:nvCxnSpPr>
        <p:spPr>
          <a:xfrm>
            <a:off x="3893222" y="4068865"/>
            <a:ext cx="4376700" cy="0"/>
          </a:xfrm>
          <a:prstGeom prst="straightConnector1">
            <a:avLst/>
          </a:prstGeom>
          <a:noFill/>
          <a:ln cap="rnd" cmpd="sng" w="38100">
            <a:solidFill>
              <a:schemeClr val="accent1"/>
            </a:solidFill>
            <a:prstDash val="solid"/>
            <a:miter lim="8000"/>
            <a:headEnd len="sm" w="sm" type="none"/>
            <a:tailEnd len="sm" w="sm" type="none"/>
          </a:ln>
        </p:spPr>
      </p:cxnSp>
      <p:pic>
        <p:nvPicPr>
          <p:cNvPr id="326" name="Google Shape;326;p39"/>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27" name="Google Shape;327;p39"/>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showMasterSp="0">
  <p:cSld name="Photo and Title">
    <p:bg>
      <p:bgPr>
        <a:blipFill rotWithShape="1">
          <a:blip r:embed="rId2">
            <a:alphaModFix/>
          </a:blip>
          <a:stretch>
            <a:fillRect b="0" l="0" r="0" t="0"/>
          </a:stretch>
        </a:blipFill>
      </p:bgPr>
    </p:bg>
    <p:spTree>
      <p:nvGrpSpPr>
        <p:cNvPr id="328" name="Shape 328"/>
        <p:cNvGrpSpPr/>
        <p:nvPr/>
      </p:nvGrpSpPr>
      <p:grpSpPr>
        <a:xfrm>
          <a:off x="0" y="0"/>
          <a:ext cx="0" cy="0"/>
          <a:chOff x="0" y="0"/>
          <a:chExt cx="0" cy="0"/>
        </a:xfrm>
      </p:grpSpPr>
      <p:sp>
        <p:nvSpPr>
          <p:cNvPr id="329" name="Google Shape;329;p40"/>
          <p:cNvSpPr/>
          <p:nvPr/>
        </p:nvSpPr>
        <p:spPr>
          <a:xfrm>
            <a:off x="0" y="0"/>
            <a:ext cx="12192000" cy="18726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40"/>
          <p:cNvSpPr txBox="1"/>
          <p:nvPr>
            <p:ph type="title"/>
          </p:nvPr>
        </p:nvSpPr>
        <p:spPr>
          <a:xfrm>
            <a:off x="456075" y="310398"/>
            <a:ext cx="11280000" cy="673500"/>
          </a:xfrm>
          <a:prstGeom prst="rect">
            <a:avLst/>
          </a:prstGeom>
          <a:noFill/>
          <a:ln>
            <a:noFill/>
          </a:ln>
        </p:spPr>
        <p:txBody>
          <a:bodyPr anchorCtr="0" anchor="b"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31" name="Google Shape;331;p40"/>
          <p:cNvSpPr txBox="1"/>
          <p:nvPr>
            <p:ph idx="1" type="subTitle"/>
          </p:nvPr>
        </p:nvSpPr>
        <p:spPr>
          <a:xfrm>
            <a:off x="456063" y="1305388"/>
            <a:ext cx="112800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32" name="Google Shape;332;p40"/>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33" name="Google Shape;333;p40"/>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Dark">
  <p:cSld name="Title and Content – Dark">
    <p:bg>
      <p:bgPr>
        <a:solidFill>
          <a:schemeClr val="lt1"/>
        </a:solidFill>
      </p:bgPr>
    </p:bg>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40" name="Google Shape;40;p5"/>
          <p:cNvSpPr txBox="1"/>
          <p:nvPr>
            <p:ph idx="1" type="body"/>
          </p:nvPr>
        </p:nvSpPr>
        <p:spPr>
          <a:xfrm>
            <a:off x="456063" y="1379621"/>
            <a:ext cx="11280000" cy="45243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41" name="Google Shape;41;p5"/>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 name="Google Shape;42;p5"/>
          <p:cNvSpPr txBox="1"/>
          <p:nvPr>
            <p:ph idx="2"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in Circle" showMasterSp="0">
  <p:cSld name="Photo and Title in Circle">
    <p:bg>
      <p:bgPr>
        <a:blipFill rotWithShape="1">
          <a:blip r:embed="rId2">
            <a:alphaModFix/>
          </a:blip>
          <a:stretch>
            <a:fillRect b="0" l="0" r="0" t="0"/>
          </a:stretch>
        </a:blipFill>
      </p:bgPr>
    </p:bg>
    <p:spTree>
      <p:nvGrpSpPr>
        <p:cNvPr id="334" name="Shape 334"/>
        <p:cNvGrpSpPr/>
        <p:nvPr/>
      </p:nvGrpSpPr>
      <p:grpSpPr>
        <a:xfrm>
          <a:off x="0" y="0"/>
          <a:ext cx="0" cy="0"/>
          <a:chOff x="0" y="0"/>
          <a:chExt cx="0" cy="0"/>
        </a:xfrm>
      </p:grpSpPr>
      <p:sp>
        <p:nvSpPr>
          <p:cNvPr id="335" name="Google Shape;335;p41"/>
          <p:cNvSpPr/>
          <p:nvPr/>
        </p:nvSpPr>
        <p:spPr>
          <a:xfrm>
            <a:off x="6418815" y="787227"/>
            <a:ext cx="5064000" cy="5064000"/>
          </a:xfrm>
          <a:prstGeom prst="ellipse">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41"/>
          <p:cNvSpPr txBox="1"/>
          <p:nvPr>
            <p:ph type="title"/>
          </p:nvPr>
        </p:nvSpPr>
        <p:spPr>
          <a:xfrm>
            <a:off x="6798377" y="2672904"/>
            <a:ext cx="4304700" cy="9000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37" name="Google Shape;337;p41"/>
          <p:cNvSpPr txBox="1"/>
          <p:nvPr>
            <p:ph idx="1" type="subTitle"/>
          </p:nvPr>
        </p:nvSpPr>
        <p:spPr>
          <a:xfrm>
            <a:off x="6798377" y="3667899"/>
            <a:ext cx="43047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38" name="Google Shape;338;p41"/>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39" name="Google Shape;339;p41"/>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Content" showMasterSp="0">
  <p:cSld name="Photo and Content">
    <p:bg>
      <p:bgPr>
        <a:blipFill rotWithShape="1">
          <a:blip r:embed="rId2">
            <a:alphaModFix/>
          </a:blip>
          <a:stretch>
            <a:fillRect b="0" l="0" r="0" t="0"/>
          </a:stretch>
        </a:blipFill>
      </p:bgPr>
    </p:bg>
    <p:spTree>
      <p:nvGrpSpPr>
        <p:cNvPr id="340" name="Shape 340"/>
        <p:cNvGrpSpPr/>
        <p:nvPr/>
      </p:nvGrpSpPr>
      <p:grpSpPr>
        <a:xfrm>
          <a:off x="0" y="0"/>
          <a:ext cx="0" cy="0"/>
          <a:chOff x="0" y="0"/>
          <a:chExt cx="0" cy="0"/>
        </a:xfrm>
      </p:grpSpPr>
      <p:sp>
        <p:nvSpPr>
          <p:cNvPr id="341" name="Google Shape;341;p42"/>
          <p:cNvSpPr/>
          <p:nvPr/>
        </p:nvSpPr>
        <p:spPr>
          <a:xfrm>
            <a:off x="6553200" y="0"/>
            <a:ext cx="5638800" cy="68580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42"/>
          <p:cNvSpPr txBox="1"/>
          <p:nvPr>
            <p:ph type="title"/>
          </p:nvPr>
        </p:nvSpPr>
        <p:spPr>
          <a:xfrm>
            <a:off x="6960837" y="444863"/>
            <a:ext cx="4775100" cy="9000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3" name="Google Shape;343;p42"/>
          <p:cNvSpPr txBox="1"/>
          <p:nvPr>
            <p:ph idx="1" type="subTitle"/>
          </p:nvPr>
        </p:nvSpPr>
        <p:spPr>
          <a:xfrm>
            <a:off x="6960837" y="1439858"/>
            <a:ext cx="47751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44" name="Google Shape;344;p42"/>
          <p:cNvSpPr txBox="1"/>
          <p:nvPr>
            <p:ph idx="2" type="body"/>
          </p:nvPr>
        </p:nvSpPr>
        <p:spPr>
          <a:xfrm>
            <a:off x="6961188" y="2320925"/>
            <a:ext cx="4774800" cy="38166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45" name="Google Shape;345;p42"/>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46" name="Google Shape;346;p42"/>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with Bullets" showMasterSp="0">
  <p:cSld name="Photo and Title with Bullets">
    <p:bg>
      <p:bgPr>
        <a:blipFill rotWithShape="1">
          <a:blip r:embed="rId2">
            <a:alphaModFix/>
          </a:blip>
          <a:stretch>
            <a:fillRect b="0" l="0" r="0" t="0"/>
          </a:stretch>
        </a:blipFill>
      </p:bgPr>
    </p:bg>
    <p:spTree>
      <p:nvGrpSpPr>
        <p:cNvPr id="347" name="Shape 347"/>
        <p:cNvGrpSpPr/>
        <p:nvPr/>
      </p:nvGrpSpPr>
      <p:grpSpPr>
        <a:xfrm>
          <a:off x="0" y="0"/>
          <a:ext cx="0" cy="0"/>
          <a:chOff x="0" y="0"/>
          <a:chExt cx="0" cy="0"/>
        </a:xfrm>
      </p:grpSpPr>
      <p:sp>
        <p:nvSpPr>
          <p:cNvPr id="348" name="Google Shape;348;p43"/>
          <p:cNvSpPr/>
          <p:nvPr/>
        </p:nvSpPr>
        <p:spPr>
          <a:xfrm>
            <a:off x="0" y="0"/>
            <a:ext cx="12192000" cy="18726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43"/>
          <p:cNvSpPr txBox="1"/>
          <p:nvPr>
            <p:ph type="title"/>
          </p:nvPr>
        </p:nvSpPr>
        <p:spPr>
          <a:xfrm>
            <a:off x="456075" y="310398"/>
            <a:ext cx="11280000" cy="673500"/>
          </a:xfrm>
          <a:prstGeom prst="rect">
            <a:avLst/>
          </a:prstGeom>
          <a:noFill/>
          <a:ln>
            <a:noFill/>
          </a:ln>
        </p:spPr>
        <p:txBody>
          <a:bodyPr anchorCtr="0" anchor="b"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0" name="Google Shape;350;p43"/>
          <p:cNvSpPr txBox="1"/>
          <p:nvPr>
            <p:ph idx="1" type="subTitle"/>
          </p:nvPr>
        </p:nvSpPr>
        <p:spPr>
          <a:xfrm>
            <a:off x="456063" y="1305388"/>
            <a:ext cx="11280000" cy="3021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51" name="Google Shape;351;p43"/>
          <p:cNvSpPr/>
          <p:nvPr>
            <p:ph idx="2" type="body"/>
          </p:nvPr>
        </p:nvSpPr>
        <p:spPr>
          <a:xfrm>
            <a:off x="6183596" y="2085977"/>
            <a:ext cx="5552400" cy="672000"/>
          </a:xfrm>
          <a:prstGeom prst="roundRect">
            <a:avLst>
              <a:gd fmla="val 1483" name="adj"/>
            </a:avLst>
          </a:prstGeom>
          <a:solidFill>
            <a:schemeClr val="lt1">
              <a:alpha val="74900"/>
            </a:schemeClr>
          </a:solid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52" name="Google Shape;352;p43"/>
          <p:cNvSpPr/>
          <p:nvPr>
            <p:ph idx="3" type="body"/>
          </p:nvPr>
        </p:nvSpPr>
        <p:spPr>
          <a:xfrm>
            <a:off x="6183596" y="2991356"/>
            <a:ext cx="5552400" cy="672000"/>
          </a:xfrm>
          <a:prstGeom prst="roundRect">
            <a:avLst>
              <a:gd fmla="val 1483" name="adj"/>
            </a:avLst>
          </a:prstGeom>
          <a:solidFill>
            <a:schemeClr val="lt1">
              <a:alpha val="74900"/>
            </a:schemeClr>
          </a:solid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53" name="Google Shape;353;p43"/>
          <p:cNvSpPr/>
          <p:nvPr>
            <p:ph idx="4" type="body"/>
          </p:nvPr>
        </p:nvSpPr>
        <p:spPr>
          <a:xfrm>
            <a:off x="6183596" y="3887213"/>
            <a:ext cx="5552400" cy="672000"/>
          </a:xfrm>
          <a:prstGeom prst="roundRect">
            <a:avLst>
              <a:gd fmla="val 1483" name="adj"/>
            </a:avLst>
          </a:prstGeom>
          <a:solidFill>
            <a:schemeClr val="lt1">
              <a:alpha val="74900"/>
            </a:schemeClr>
          </a:solid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54" name="Google Shape;354;p43"/>
          <p:cNvSpPr/>
          <p:nvPr>
            <p:ph idx="5" type="body"/>
          </p:nvPr>
        </p:nvSpPr>
        <p:spPr>
          <a:xfrm>
            <a:off x="6183596" y="4786043"/>
            <a:ext cx="5552400" cy="672000"/>
          </a:xfrm>
          <a:prstGeom prst="roundRect">
            <a:avLst>
              <a:gd fmla="val 1483" name="adj"/>
            </a:avLst>
          </a:prstGeom>
          <a:solidFill>
            <a:schemeClr val="lt1">
              <a:alpha val="74900"/>
            </a:schemeClr>
          </a:solid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355" name="Google Shape;355;p43"/>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56" name="Google Shape;356;p43"/>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ckground">
  <p:cSld name="Photo Background">
    <p:bg>
      <p:bgPr>
        <a:solidFill>
          <a:schemeClr val="lt1"/>
        </a:solidFill>
      </p:bgPr>
    </p:bg>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59" name="Google Shape;359;p44"/>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60" name="Google Shape;360;p44"/>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Slide – 2 Bullets" showMasterSp="0">
  <p:cSld name="Customer Slide – 2 Bullets">
    <p:bg>
      <p:bgPr>
        <a:solidFill>
          <a:schemeClr val="lt1"/>
        </a:solidFill>
      </p:bgPr>
    </p:bg>
    <p:spTree>
      <p:nvGrpSpPr>
        <p:cNvPr id="361" name="Shape 361"/>
        <p:cNvGrpSpPr/>
        <p:nvPr/>
      </p:nvGrpSpPr>
      <p:grpSpPr>
        <a:xfrm>
          <a:off x="0" y="0"/>
          <a:ext cx="0" cy="0"/>
          <a:chOff x="0" y="0"/>
          <a:chExt cx="0" cy="0"/>
        </a:xfrm>
      </p:grpSpPr>
      <p:pic>
        <p:nvPicPr>
          <p:cNvPr id="362" name="Google Shape;362;p45"/>
          <p:cNvPicPr preferRelativeResize="0"/>
          <p:nvPr/>
        </p:nvPicPr>
        <p:blipFill rotWithShape="1">
          <a:blip r:embed="rId2">
            <a:alphaModFix/>
          </a:blip>
          <a:srcRect b="0" l="0" r="70279" t="0"/>
          <a:stretch/>
        </p:blipFill>
        <p:spPr>
          <a:xfrm>
            <a:off x="0" y="0"/>
            <a:ext cx="3602700" cy="6857100"/>
          </a:xfrm>
          <a:prstGeom prst="rect">
            <a:avLst/>
          </a:prstGeom>
          <a:noFill/>
          <a:ln>
            <a:noFill/>
          </a:ln>
        </p:spPr>
      </p:pic>
      <p:sp>
        <p:nvSpPr>
          <p:cNvPr id="363" name="Google Shape;363;p45"/>
          <p:cNvSpPr txBox="1"/>
          <p:nvPr>
            <p:ph idx="1" type="body"/>
          </p:nvPr>
        </p:nvSpPr>
        <p:spPr>
          <a:xfrm>
            <a:off x="4097069" y="1874570"/>
            <a:ext cx="7638900" cy="42396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64" name="Google Shape;364;p45"/>
          <p:cNvSpPr/>
          <p:nvPr/>
        </p:nvSpPr>
        <p:spPr>
          <a:xfrm>
            <a:off x="750079" y="1202177"/>
            <a:ext cx="2103000" cy="2103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45"/>
          <p:cNvSpPr txBox="1"/>
          <p:nvPr>
            <p:ph idx="2" type="body"/>
          </p:nvPr>
        </p:nvSpPr>
        <p:spPr>
          <a:xfrm>
            <a:off x="4097069" y="304369"/>
            <a:ext cx="7638900" cy="206700"/>
          </a:xfrm>
          <a:prstGeom prst="rect">
            <a:avLst/>
          </a:prstGeom>
          <a:solidFill>
            <a:schemeClr val="lt1">
              <a:alpha val="14900"/>
            </a:schemeClr>
          </a:solidFill>
          <a:ln>
            <a:noFill/>
          </a:ln>
        </p:spPr>
        <p:txBody>
          <a:bodyPr anchorCtr="0" anchor="ctr" bIns="91425" lIns="91425" spcFirstLastPara="1" rIns="91425" wrap="square" tIns="91425">
            <a:noAutofit/>
          </a:bodyPr>
          <a:lstStyle>
            <a:lvl1pPr indent="-299720" lvl="0" marL="457200" marR="0" rtl="0" algn="ctr">
              <a:lnSpc>
                <a:spcPct val="100000"/>
              </a:lnSpc>
              <a:spcBef>
                <a:spcPts val="0"/>
              </a:spcBef>
              <a:spcAft>
                <a:spcPts val="0"/>
              </a:spcAft>
              <a:buClr>
                <a:schemeClr val="accent1"/>
              </a:buClr>
              <a:buSzPts val="1120"/>
              <a:buFont typeface="Arial"/>
              <a:buChar char="​"/>
              <a:defRPr b="1" i="0" sz="1600" u="none" cap="none" strike="noStrike">
                <a:solidFill>
                  <a:schemeClr val="accent1"/>
                </a:solidFill>
                <a:latin typeface="Arial"/>
                <a:ea typeface="Arial"/>
                <a:cs typeface="Arial"/>
                <a:sym typeface="Arial"/>
              </a:defRPr>
            </a:lvl1pPr>
            <a:lvl2pPr indent="-330835" lvl="1" marL="914400" marR="0" rtl="0" algn="l">
              <a:lnSpc>
                <a:spcPct val="95000"/>
              </a:lnSpc>
              <a:spcBef>
                <a:spcPts val="300"/>
              </a:spcBef>
              <a:spcAft>
                <a:spcPts val="0"/>
              </a:spcAft>
              <a:buClr>
                <a:schemeClr val="accent1"/>
              </a:buClr>
              <a:buSzPts val="1610"/>
              <a:buFont typeface="Arial"/>
              <a:buChar char="​"/>
              <a:defRPr b="1" i="0" sz="1400" u="none" cap="none" strike="noStrike">
                <a:solidFill>
                  <a:schemeClr val="accent1"/>
                </a:solidFill>
                <a:latin typeface="Arial"/>
                <a:ea typeface="Arial"/>
                <a:cs typeface="Arial"/>
                <a:sym typeface="Arial"/>
              </a:defRPr>
            </a:lvl2pPr>
            <a:lvl3pPr indent="-316230" lvl="2" marL="1371600" marR="0" rtl="0" algn="l">
              <a:lnSpc>
                <a:spcPct val="95000"/>
              </a:lnSpc>
              <a:spcBef>
                <a:spcPts val="300"/>
              </a:spcBef>
              <a:spcAft>
                <a:spcPts val="0"/>
              </a:spcAft>
              <a:buClr>
                <a:schemeClr val="accent1"/>
              </a:buClr>
              <a:buSzPts val="138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95000"/>
              </a:lnSpc>
              <a:spcBef>
                <a:spcPts val="300"/>
              </a:spcBef>
              <a:spcAft>
                <a:spcPts val="0"/>
              </a:spcAft>
              <a:buClr>
                <a:schemeClr val="accent1"/>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95000"/>
              </a:lnSpc>
              <a:spcBef>
                <a:spcPts val="30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66" name="Google Shape;366;p45"/>
          <p:cNvSpPr txBox="1"/>
          <p:nvPr>
            <p:ph type="title"/>
          </p:nvPr>
        </p:nvSpPr>
        <p:spPr>
          <a:xfrm>
            <a:off x="4097069" y="752994"/>
            <a:ext cx="7638900" cy="668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367" name="Google Shape;367;p45"/>
          <p:cNvCxnSpPr/>
          <p:nvPr/>
        </p:nvCxnSpPr>
        <p:spPr>
          <a:xfrm>
            <a:off x="7544477" y="704601"/>
            <a:ext cx="744000" cy="0"/>
          </a:xfrm>
          <a:prstGeom prst="straightConnector1">
            <a:avLst/>
          </a:prstGeom>
          <a:noFill/>
          <a:ln cap="rnd" cmpd="sng" w="12700">
            <a:solidFill>
              <a:schemeClr val="accent1"/>
            </a:solidFill>
            <a:prstDash val="solid"/>
            <a:miter lim="8000"/>
            <a:headEnd len="sm" w="sm" type="none"/>
            <a:tailEnd len="sm" w="sm" type="none"/>
          </a:ln>
        </p:spPr>
      </p:cxnSp>
      <p:pic>
        <p:nvPicPr>
          <p:cNvPr id="368" name="Google Shape;368;p45"/>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69" name="Google Shape;369;p45"/>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Slide – 2 Bullets &amp; Quote" showMasterSp="0">
  <p:cSld name="Customer Slide – 2 Bullets &amp; Quote">
    <p:bg>
      <p:bgPr>
        <a:solidFill>
          <a:schemeClr val="lt1"/>
        </a:solidFill>
      </p:bgPr>
    </p:bg>
    <p:spTree>
      <p:nvGrpSpPr>
        <p:cNvPr id="370" name="Shape 370"/>
        <p:cNvGrpSpPr/>
        <p:nvPr/>
      </p:nvGrpSpPr>
      <p:grpSpPr>
        <a:xfrm>
          <a:off x="0" y="0"/>
          <a:ext cx="0" cy="0"/>
          <a:chOff x="0" y="0"/>
          <a:chExt cx="0" cy="0"/>
        </a:xfrm>
      </p:grpSpPr>
      <p:pic>
        <p:nvPicPr>
          <p:cNvPr id="371" name="Google Shape;371;p46"/>
          <p:cNvPicPr preferRelativeResize="0"/>
          <p:nvPr/>
        </p:nvPicPr>
        <p:blipFill rotWithShape="1">
          <a:blip r:embed="rId2">
            <a:alphaModFix/>
          </a:blip>
          <a:srcRect b="0" l="0" r="70279" t="0"/>
          <a:stretch/>
        </p:blipFill>
        <p:spPr>
          <a:xfrm>
            <a:off x="0" y="0"/>
            <a:ext cx="3602700" cy="6857100"/>
          </a:xfrm>
          <a:prstGeom prst="rect">
            <a:avLst/>
          </a:prstGeom>
          <a:noFill/>
          <a:ln>
            <a:noFill/>
          </a:ln>
        </p:spPr>
      </p:pic>
      <p:sp>
        <p:nvSpPr>
          <p:cNvPr id="372" name="Google Shape;372;p46"/>
          <p:cNvSpPr txBox="1"/>
          <p:nvPr>
            <p:ph idx="1" type="body"/>
          </p:nvPr>
        </p:nvSpPr>
        <p:spPr>
          <a:xfrm>
            <a:off x="4097069" y="3453146"/>
            <a:ext cx="7638900" cy="26610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73" name="Google Shape;373;p46"/>
          <p:cNvSpPr txBox="1"/>
          <p:nvPr>
            <p:ph type="title"/>
          </p:nvPr>
        </p:nvSpPr>
        <p:spPr>
          <a:xfrm>
            <a:off x="4097069" y="752295"/>
            <a:ext cx="7638900" cy="6693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4" name="Google Shape;374;p46"/>
          <p:cNvSpPr txBox="1"/>
          <p:nvPr>
            <p:ph idx="2" type="body"/>
          </p:nvPr>
        </p:nvSpPr>
        <p:spPr>
          <a:xfrm>
            <a:off x="4097337" y="1874189"/>
            <a:ext cx="7638600" cy="936900"/>
          </a:xfrm>
          <a:prstGeom prst="rect">
            <a:avLst/>
          </a:prstGeom>
          <a:solidFill>
            <a:schemeClr val="dk1">
              <a:alpha val="14900"/>
            </a:schemeClr>
          </a:solidFill>
          <a:ln>
            <a:noFill/>
          </a:ln>
        </p:spPr>
        <p:txBody>
          <a:bodyPr anchorCtr="0" anchor="t" bIns="91425" lIns="91425" spcFirstLastPara="1" rIns="91425" wrap="square" tIns="91425">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30835" lvl="1" marL="914400" marR="0" rtl="0" algn="l">
              <a:lnSpc>
                <a:spcPct val="95000"/>
              </a:lnSpc>
              <a:spcBef>
                <a:spcPts val="600"/>
              </a:spcBef>
              <a:spcAft>
                <a:spcPts val="0"/>
              </a:spcAft>
              <a:buClr>
                <a:schemeClr val="dk2"/>
              </a:buClr>
              <a:buSzPts val="1610"/>
              <a:buFont typeface="Arial"/>
              <a:buChar char="–"/>
              <a:defRPr b="1" i="1" sz="14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75" name="Google Shape;375;p46"/>
          <p:cNvSpPr/>
          <p:nvPr/>
        </p:nvSpPr>
        <p:spPr>
          <a:xfrm>
            <a:off x="750079" y="1202177"/>
            <a:ext cx="2103000" cy="2103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6" name="Google Shape;376;p46"/>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cxnSp>
        <p:nvCxnSpPr>
          <p:cNvPr id="377" name="Google Shape;377;p46"/>
          <p:cNvCxnSpPr/>
          <p:nvPr/>
        </p:nvCxnSpPr>
        <p:spPr>
          <a:xfrm>
            <a:off x="7544477" y="704601"/>
            <a:ext cx="744000" cy="0"/>
          </a:xfrm>
          <a:prstGeom prst="straightConnector1">
            <a:avLst/>
          </a:prstGeom>
          <a:noFill/>
          <a:ln cap="rnd" cmpd="sng" w="12700">
            <a:solidFill>
              <a:schemeClr val="accent1"/>
            </a:solidFill>
            <a:prstDash val="solid"/>
            <a:miter lim="8000"/>
            <a:headEnd len="sm" w="sm" type="none"/>
            <a:tailEnd len="sm" w="sm" type="none"/>
          </a:ln>
        </p:spPr>
      </p:cxnSp>
      <p:sp>
        <p:nvSpPr>
          <p:cNvPr id="378" name="Google Shape;378;p46"/>
          <p:cNvSpPr txBox="1"/>
          <p:nvPr>
            <p:ph idx="3" type="body"/>
          </p:nvPr>
        </p:nvSpPr>
        <p:spPr>
          <a:xfrm>
            <a:off x="4097069" y="304369"/>
            <a:ext cx="7638900" cy="206700"/>
          </a:xfrm>
          <a:prstGeom prst="rect">
            <a:avLst/>
          </a:prstGeom>
          <a:solidFill>
            <a:schemeClr val="lt1">
              <a:alpha val="14900"/>
            </a:schemeClr>
          </a:solidFill>
          <a:ln>
            <a:noFill/>
          </a:ln>
        </p:spPr>
        <p:txBody>
          <a:bodyPr anchorCtr="0" anchor="ctr" bIns="91425" lIns="91425" spcFirstLastPara="1" rIns="91425" wrap="square" tIns="91425">
            <a:noAutofit/>
          </a:bodyPr>
          <a:lstStyle>
            <a:lvl1pPr indent="-299720" lvl="0" marL="457200" marR="0" rtl="0" algn="ctr">
              <a:lnSpc>
                <a:spcPct val="100000"/>
              </a:lnSpc>
              <a:spcBef>
                <a:spcPts val="0"/>
              </a:spcBef>
              <a:spcAft>
                <a:spcPts val="0"/>
              </a:spcAft>
              <a:buClr>
                <a:schemeClr val="accent1"/>
              </a:buClr>
              <a:buSzPts val="1120"/>
              <a:buFont typeface="Arial"/>
              <a:buChar char="​"/>
              <a:defRPr b="1" i="0" sz="1600" u="none" cap="none" strike="noStrike">
                <a:solidFill>
                  <a:schemeClr val="accent1"/>
                </a:solidFill>
                <a:latin typeface="Arial"/>
                <a:ea typeface="Arial"/>
                <a:cs typeface="Arial"/>
                <a:sym typeface="Arial"/>
              </a:defRPr>
            </a:lvl1pPr>
            <a:lvl2pPr indent="-330835" lvl="1" marL="914400" marR="0" rtl="0" algn="l">
              <a:lnSpc>
                <a:spcPct val="95000"/>
              </a:lnSpc>
              <a:spcBef>
                <a:spcPts val="300"/>
              </a:spcBef>
              <a:spcAft>
                <a:spcPts val="0"/>
              </a:spcAft>
              <a:buClr>
                <a:schemeClr val="accent1"/>
              </a:buClr>
              <a:buSzPts val="1610"/>
              <a:buFont typeface="Arial"/>
              <a:buChar char="​"/>
              <a:defRPr b="1" i="0" sz="1400" u="none" cap="none" strike="noStrike">
                <a:solidFill>
                  <a:schemeClr val="accent1"/>
                </a:solidFill>
                <a:latin typeface="Arial"/>
                <a:ea typeface="Arial"/>
                <a:cs typeface="Arial"/>
                <a:sym typeface="Arial"/>
              </a:defRPr>
            </a:lvl2pPr>
            <a:lvl3pPr indent="-316230" lvl="2" marL="1371600" marR="0" rtl="0" algn="l">
              <a:lnSpc>
                <a:spcPct val="95000"/>
              </a:lnSpc>
              <a:spcBef>
                <a:spcPts val="300"/>
              </a:spcBef>
              <a:spcAft>
                <a:spcPts val="0"/>
              </a:spcAft>
              <a:buClr>
                <a:schemeClr val="accent1"/>
              </a:buClr>
              <a:buSzPts val="138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95000"/>
              </a:lnSpc>
              <a:spcBef>
                <a:spcPts val="300"/>
              </a:spcBef>
              <a:spcAft>
                <a:spcPts val="0"/>
              </a:spcAft>
              <a:buClr>
                <a:schemeClr val="accent1"/>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95000"/>
              </a:lnSpc>
              <a:spcBef>
                <a:spcPts val="30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79" name="Google Shape;379;p46"/>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r">
              <a:spcBef>
                <a:spcPts val="0"/>
              </a:spcBef>
              <a:spcAft>
                <a:spcPts val="0"/>
              </a:spcAft>
              <a:buNone/>
            </a:pPr>
            <a:r>
              <a:t/>
            </a:r>
            <a:endParaRPr sz="800">
              <a:solidFill>
                <a:srgbClr val="858585"/>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sion Statement">
  <p:cSld name="Mission Statement">
    <p:bg>
      <p:bgPr>
        <a:solidFill>
          <a:schemeClr val="lt1"/>
        </a:solidFill>
      </p:bgPr>
    </p:bg>
    <p:spTree>
      <p:nvGrpSpPr>
        <p:cNvPr id="380" name="Shape 380"/>
        <p:cNvGrpSpPr/>
        <p:nvPr/>
      </p:nvGrpSpPr>
      <p:grpSpPr>
        <a:xfrm>
          <a:off x="0" y="0"/>
          <a:ext cx="0" cy="0"/>
          <a:chOff x="0" y="0"/>
          <a:chExt cx="0" cy="0"/>
        </a:xfrm>
      </p:grpSpPr>
      <p:pic>
        <p:nvPicPr>
          <p:cNvPr id="381" name="Google Shape;381;p4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82" name="Google Shape;382;p47"/>
          <p:cNvPicPr preferRelativeResize="0"/>
          <p:nvPr/>
        </p:nvPicPr>
        <p:blipFill rotWithShape="1">
          <a:blip r:embed="rId3">
            <a:alphaModFix/>
          </a:blip>
          <a:srcRect b="0" l="0" r="0" t="0"/>
          <a:stretch/>
        </p:blipFill>
        <p:spPr>
          <a:xfrm>
            <a:off x="9746234" y="6365174"/>
            <a:ext cx="2139600" cy="301800"/>
          </a:xfrm>
          <a:prstGeom prst="rect">
            <a:avLst/>
          </a:prstGeom>
          <a:noFill/>
          <a:ln>
            <a:noFill/>
          </a:ln>
        </p:spPr>
      </p:pic>
      <p:sp>
        <p:nvSpPr>
          <p:cNvPr id="383" name="Google Shape;383;p47"/>
          <p:cNvSpPr txBox="1"/>
          <p:nvPr/>
        </p:nvSpPr>
        <p:spPr>
          <a:xfrm>
            <a:off x="35681" y="6559204"/>
            <a:ext cx="6082800" cy="21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st Slide">
  <p:cSld name="Last Slide">
    <p:bg>
      <p:bgPr>
        <a:solidFill>
          <a:schemeClr val="lt1"/>
        </a:solidFill>
      </p:bgPr>
    </p:bg>
    <p:spTree>
      <p:nvGrpSpPr>
        <p:cNvPr id="384" name="Shape 384"/>
        <p:cNvGrpSpPr/>
        <p:nvPr/>
      </p:nvGrpSpPr>
      <p:grpSpPr>
        <a:xfrm>
          <a:off x="0" y="0"/>
          <a:ext cx="0" cy="0"/>
          <a:chOff x="0" y="0"/>
          <a:chExt cx="0" cy="0"/>
        </a:xfrm>
      </p:grpSpPr>
      <p:pic>
        <p:nvPicPr>
          <p:cNvPr id="385" name="Google Shape;385;p48"/>
          <p:cNvPicPr preferRelativeResize="0"/>
          <p:nvPr/>
        </p:nvPicPr>
        <p:blipFill rotWithShape="1">
          <a:blip r:embed="rId2">
            <a:alphaModFix/>
          </a:blip>
          <a:srcRect b="0" l="0" r="0" t="0"/>
          <a:stretch/>
        </p:blipFill>
        <p:spPr>
          <a:xfrm>
            <a:off x="0" y="0"/>
            <a:ext cx="12191996" cy="6858001"/>
          </a:xfrm>
          <a:prstGeom prst="rect">
            <a:avLst/>
          </a:prstGeom>
          <a:noFill/>
          <a:ln>
            <a:noFill/>
          </a:ln>
        </p:spPr>
      </p:pic>
      <p:sp>
        <p:nvSpPr>
          <p:cNvPr id="386" name="Google Shape;386;p48"/>
          <p:cNvSpPr txBox="1"/>
          <p:nvPr>
            <p:ph type="title"/>
          </p:nvPr>
        </p:nvSpPr>
        <p:spPr>
          <a:xfrm>
            <a:off x="639744" y="2224810"/>
            <a:ext cx="5904900" cy="2408400"/>
          </a:xfrm>
          <a:prstGeom prst="rect">
            <a:avLst/>
          </a:prstGeom>
          <a:noFill/>
          <a:ln>
            <a:noFill/>
          </a:ln>
        </p:spPr>
        <p:txBody>
          <a:bodyPr anchorCtr="0" anchor="t" bIns="91425" lIns="91425" spcFirstLastPara="1" rIns="91425" wrap="square" tIns="91425">
            <a:noAutofit/>
          </a:bodyPr>
          <a:lstStyle>
            <a:lvl1pPr indent="0" lvl="0" marL="0" marR="0" rtl="0" algn="l">
              <a:lnSpc>
                <a:spcPct val="86000"/>
              </a:lnSpc>
              <a:spcBef>
                <a:spcPts val="0"/>
              </a:spcBef>
              <a:spcAft>
                <a:spcPts val="0"/>
              </a:spcAft>
              <a:buClr>
                <a:schemeClr val="dk1"/>
              </a:buClr>
              <a:buSzPts val="1400"/>
              <a:buFont typeface="Arial"/>
              <a:buNone/>
              <a:defRPr b="0" i="0" sz="6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7" name="Google Shape;387;p48"/>
          <p:cNvSpPr txBox="1"/>
          <p:nvPr/>
        </p:nvSpPr>
        <p:spPr>
          <a:xfrm>
            <a:off x="6104965" y="34865"/>
            <a:ext cx="60828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Font typeface="Arial"/>
              <a:buNone/>
            </a:pPr>
            <a:r>
              <a:rPr lang="en-US" sz="800">
                <a:solidFill>
                  <a:srgbClr val="858585"/>
                </a:solidFill>
              </a:rPr>
              <a:t>© 2019 SPLUNK INC. FOR INTERNAL USE ONLY.</a:t>
            </a:r>
            <a:endParaRPr sz="800">
              <a:solidFill>
                <a:srgbClr val="858585"/>
              </a:solidFill>
            </a:endParaRPr>
          </a:p>
          <a:p>
            <a:pPr indent="0" lvl="0" marL="0" rtl="0" algn="ctr">
              <a:spcBef>
                <a:spcPts val="0"/>
              </a:spcBef>
              <a:spcAft>
                <a:spcPts val="0"/>
              </a:spcAft>
              <a:buClr>
                <a:schemeClr val="lt1"/>
              </a:buClr>
              <a:buFont typeface="Arial"/>
              <a:buNone/>
            </a:pPr>
            <a:r>
              <a:t/>
            </a:r>
            <a:endParaRPr sz="800">
              <a:solidFill>
                <a:srgbClr val="858585"/>
              </a:solidFill>
            </a:endParaRPr>
          </a:p>
          <a:p>
            <a:pPr indent="0" lvl="0" marL="0" marR="0" rtl="0" algn="ctr">
              <a:spcBef>
                <a:spcPts val="0"/>
              </a:spcBef>
              <a:spcAft>
                <a:spcPts val="0"/>
              </a:spcAft>
              <a:buNone/>
            </a:pPr>
            <a:r>
              <a:t/>
            </a:r>
            <a:endParaRPr sz="800">
              <a:solidFill>
                <a:srgbClr val="858585"/>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showMasterSp="0">
  <p:cSld name="Grid">
    <p:spTree>
      <p:nvGrpSpPr>
        <p:cNvPr id="388" name="Shape 388"/>
        <p:cNvGrpSpPr/>
        <p:nvPr/>
      </p:nvGrpSpPr>
      <p:grpSpPr>
        <a:xfrm>
          <a:off x="0" y="0"/>
          <a:ext cx="0" cy="0"/>
          <a:chOff x="0" y="0"/>
          <a:chExt cx="0" cy="0"/>
        </a:xfrm>
      </p:grpSpPr>
      <p:grpSp>
        <p:nvGrpSpPr>
          <p:cNvPr id="389" name="Google Shape;389;p49"/>
          <p:cNvGrpSpPr/>
          <p:nvPr/>
        </p:nvGrpSpPr>
        <p:grpSpPr>
          <a:xfrm>
            <a:off x="-3" y="0"/>
            <a:ext cx="12192004" cy="6858000"/>
            <a:chOff x="-3" y="0"/>
            <a:chExt cx="12192004" cy="6858000"/>
          </a:xfrm>
        </p:grpSpPr>
        <p:grpSp>
          <p:nvGrpSpPr>
            <p:cNvPr id="390" name="Google Shape;390;p49"/>
            <p:cNvGrpSpPr/>
            <p:nvPr/>
          </p:nvGrpSpPr>
          <p:grpSpPr>
            <a:xfrm>
              <a:off x="-3" y="0"/>
              <a:ext cx="12192004" cy="6858000"/>
              <a:chOff x="-3" y="0"/>
              <a:chExt cx="12192004" cy="6858000"/>
            </a:xfrm>
          </p:grpSpPr>
          <p:sp>
            <p:nvSpPr>
              <p:cNvPr id="391" name="Google Shape;391;p49"/>
              <p:cNvSpPr/>
              <p:nvPr/>
            </p:nvSpPr>
            <p:spPr>
              <a:xfrm>
                <a:off x="-1" y="0"/>
                <a:ext cx="456000" cy="6858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9"/>
              <p:cNvSpPr/>
              <p:nvPr/>
            </p:nvSpPr>
            <p:spPr>
              <a:xfrm>
                <a:off x="11735937" y="0"/>
                <a:ext cx="456000" cy="6858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49"/>
              <p:cNvSpPr/>
              <p:nvPr/>
            </p:nvSpPr>
            <p:spPr>
              <a:xfrm rot="5400000">
                <a:off x="5940751" y="-5940748"/>
                <a:ext cx="310500" cy="12192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49"/>
              <p:cNvSpPr/>
              <p:nvPr/>
            </p:nvSpPr>
            <p:spPr>
              <a:xfrm rot="5400000">
                <a:off x="5618997" y="284877"/>
                <a:ext cx="954000" cy="12192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9"/>
              <p:cNvSpPr/>
              <p:nvPr/>
            </p:nvSpPr>
            <p:spPr>
              <a:xfrm rot="5400000">
                <a:off x="5872051" y="-4223471"/>
                <a:ext cx="447900" cy="12192000"/>
              </a:xfrm>
              <a:prstGeom prst="rect">
                <a:avLst/>
              </a:prstGeom>
              <a:solidFill>
                <a:srgbClr val="7030A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396" name="Google Shape;396;p49"/>
            <p:cNvGrpSpPr/>
            <p:nvPr/>
          </p:nvGrpSpPr>
          <p:grpSpPr>
            <a:xfrm>
              <a:off x="456062" y="304801"/>
              <a:ext cx="11280038" cy="5599075"/>
              <a:chOff x="0" y="304801"/>
              <a:chExt cx="12192000" cy="5599075"/>
            </a:xfrm>
          </p:grpSpPr>
          <p:cxnSp>
            <p:nvCxnSpPr>
              <p:cNvPr id="397" name="Google Shape;397;p49"/>
              <p:cNvCxnSpPr/>
              <p:nvPr/>
            </p:nvCxnSpPr>
            <p:spPr>
              <a:xfrm>
                <a:off x="0" y="528764"/>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98" name="Google Shape;398;p49"/>
              <p:cNvCxnSpPr/>
              <p:nvPr/>
            </p:nvCxnSpPr>
            <p:spPr>
              <a:xfrm>
                <a:off x="0" y="304801"/>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399" name="Google Shape;399;p49"/>
              <p:cNvCxnSpPr/>
              <p:nvPr/>
            </p:nvCxnSpPr>
            <p:spPr>
              <a:xfrm>
                <a:off x="0" y="752727"/>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0" name="Google Shape;400;p49"/>
              <p:cNvCxnSpPr/>
              <p:nvPr/>
            </p:nvCxnSpPr>
            <p:spPr>
              <a:xfrm>
                <a:off x="0" y="976690"/>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1" name="Google Shape;401;p49"/>
              <p:cNvCxnSpPr/>
              <p:nvPr/>
            </p:nvCxnSpPr>
            <p:spPr>
              <a:xfrm>
                <a:off x="0" y="1200653"/>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2" name="Google Shape;402;p49"/>
              <p:cNvCxnSpPr/>
              <p:nvPr/>
            </p:nvCxnSpPr>
            <p:spPr>
              <a:xfrm>
                <a:off x="0" y="1424616"/>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3" name="Google Shape;403;p49"/>
              <p:cNvCxnSpPr/>
              <p:nvPr/>
            </p:nvCxnSpPr>
            <p:spPr>
              <a:xfrm>
                <a:off x="0" y="1648579"/>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4" name="Google Shape;404;p49"/>
              <p:cNvCxnSpPr/>
              <p:nvPr/>
            </p:nvCxnSpPr>
            <p:spPr>
              <a:xfrm>
                <a:off x="0" y="1872542"/>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5" name="Google Shape;405;p49"/>
              <p:cNvCxnSpPr/>
              <p:nvPr/>
            </p:nvCxnSpPr>
            <p:spPr>
              <a:xfrm>
                <a:off x="0" y="2096505"/>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6" name="Google Shape;406;p49"/>
              <p:cNvCxnSpPr/>
              <p:nvPr/>
            </p:nvCxnSpPr>
            <p:spPr>
              <a:xfrm>
                <a:off x="0" y="2320468"/>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7" name="Google Shape;407;p49"/>
              <p:cNvCxnSpPr/>
              <p:nvPr/>
            </p:nvCxnSpPr>
            <p:spPr>
              <a:xfrm>
                <a:off x="0" y="2544431"/>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8" name="Google Shape;408;p49"/>
              <p:cNvCxnSpPr/>
              <p:nvPr/>
            </p:nvCxnSpPr>
            <p:spPr>
              <a:xfrm>
                <a:off x="0" y="2992357"/>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09" name="Google Shape;409;p49"/>
              <p:cNvCxnSpPr/>
              <p:nvPr/>
            </p:nvCxnSpPr>
            <p:spPr>
              <a:xfrm>
                <a:off x="0" y="2768394"/>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0" name="Google Shape;410;p49"/>
              <p:cNvCxnSpPr/>
              <p:nvPr/>
            </p:nvCxnSpPr>
            <p:spPr>
              <a:xfrm>
                <a:off x="0" y="3440283"/>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1" name="Google Shape;411;p49"/>
              <p:cNvCxnSpPr/>
              <p:nvPr/>
            </p:nvCxnSpPr>
            <p:spPr>
              <a:xfrm>
                <a:off x="0" y="3216320"/>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2" name="Google Shape;412;p49"/>
              <p:cNvCxnSpPr/>
              <p:nvPr/>
            </p:nvCxnSpPr>
            <p:spPr>
              <a:xfrm>
                <a:off x="0" y="3664246"/>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3" name="Google Shape;413;p49"/>
              <p:cNvCxnSpPr/>
              <p:nvPr/>
            </p:nvCxnSpPr>
            <p:spPr>
              <a:xfrm>
                <a:off x="0" y="3888209"/>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4" name="Google Shape;414;p49"/>
              <p:cNvCxnSpPr/>
              <p:nvPr/>
            </p:nvCxnSpPr>
            <p:spPr>
              <a:xfrm>
                <a:off x="0" y="4112172"/>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5" name="Google Shape;415;p49"/>
              <p:cNvCxnSpPr/>
              <p:nvPr/>
            </p:nvCxnSpPr>
            <p:spPr>
              <a:xfrm>
                <a:off x="0" y="4336135"/>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6" name="Google Shape;416;p49"/>
              <p:cNvCxnSpPr/>
              <p:nvPr/>
            </p:nvCxnSpPr>
            <p:spPr>
              <a:xfrm>
                <a:off x="0" y="4560098"/>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7" name="Google Shape;417;p49"/>
              <p:cNvCxnSpPr/>
              <p:nvPr/>
            </p:nvCxnSpPr>
            <p:spPr>
              <a:xfrm>
                <a:off x="0" y="4784061"/>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8" name="Google Shape;418;p49"/>
              <p:cNvCxnSpPr/>
              <p:nvPr/>
            </p:nvCxnSpPr>
            <p:spPr>
              <a:xfrm>
                <a:off x="0" y="5008024"/>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19" name="Google Shape;419;p49"/>
              <p:cNvCxnSpPr/>
              <p:nvPr/>
            </p:nvCxnSpPr>
            <p:spPr>
              <a:xfrm>
                <a:off x="0" y="5231987"/>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20" name="Google Shape;420;p49"/>
              <p:cNvCxnSpPr/>
              <p:nvPr/>
            </p:nvCxnSpPr>
            <p:spPr>
              <a:xfrm>
                <a:off x="0" y="5455950"/>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21" name="Google Shape;421;p49"/>
              <p:cNvCxnSpPr/>
              <p:nvPr/>
            </p:nvCxnSpPr>
            <p:spPr>
              <a:xfrm>
                <a:off x="0" y="5903876"/>
                <a:ext cx="12192000" cy="0"/>
              </a:xfrm>
              <a:prstGeom prst="straightConnector1">
                <a:avLst/>
              </a:prstGeom>
              <a:noFill/>
              <a:ln cap="flat" cmpd="sng" w="9525">
                <a:solidFill>
                  <a:srgbClr val="53D4FF"/>
                </a:solidFill>
                <a:prstDash val="solid"/>
                <a:miter lim="8000"/>
                <a:headEnd len="sm" w="sm" type="none"/>
                <a:tailEnd len="sm" w="sm" type="none"/>
              </a:ln>
            </p:spPr>
          </p:cxnSp>
          <p:cxnSp>
            <p:nvCxnSpPr>
              <p:cNvPr id="422" name="Google Shape;422;p49"/>
              <p:cNvCxnSpPr/>
              <p:nvPr/>
            </p:nvCxnSpPr>
            <p:spPr>
              <a:xfrm>
                <a:off x="0" y="5679913"/>
                <a:ext cx="12192000" cy="0"/>
              </a:xfrm>
              <a:prstGeom prst="straightConnector1">
                <a:avLst/>
              </a:prstGeom>
              <a:noFill/>
              <a:ln cap="flat" cmpd="sng" w="9525">
                <a:solidFill>
                  <a:srgbClr val="53D4FF"/>
                </a:solidFill>
                <a:prstDash val="solid"/>
                <a:miter lim="8000"/>
                <a:headEnd len="sm" w="sm" type="none"/>
                <a:tailEnd len="sm" w="sm" type="none"/>
              </a:ln>
            </p:spPr>
          </p:cxnSp>
        </p:grpSp>
        <p:grpSp>
          <p:nvGrpSpPr>
            <p:cNvPr id="423" name="Google Shape;423;p49"/>
            <p:cNvGrpSpPr/>
            <p:nvPr/>
          </p:nvGrpSpPr>
          <p:grpSpPr>
            <a:xfrm>
              <a:off x="456062" y="304813"/>
              <a:ext cx="11277780" cy="5599151"/>
              <a:chOff x="456062" y="304801"/>
              <a:chExt cx="11277780" cy="5817300"/>
            </a:xfrm>
          </p:grpSpPr>
          <p:sp>
            <p:nvSpPr>
              <p:cNvPr id="424" name="Google Shape;424;p49"/>
              <p:cNvSpPr/>
              <p:nvPr/>
            </p:nvSpPr>
            <p:spPr>
              <a:xfrm>
                <a:off x="7138185"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49"/>
              <p:cNvSpPr/>
              <p:nvPr/>
            </p:nvSpPr>
            <p:spPr>
              <a:xfrm>
                <a:off x="5229007"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49"/>
              <p:cNvSpPr/>
              <p:nvPr/>
            </p:nvSpPr>
            <p:spPr>
              <a:xfrm>
                <a:off x="4274418"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49"/>
              <p:cNvSpPr/>
              <p:nvPr/>
            </p:nvSpPr>
            <p:spPr>
              <a:xfrm>
                <a:off x="3319829"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49"/>
              <p:cNvSpPr/>
              <p:nvPr/>
            </p:nvSpPr>
            <p:spPr>
              <a:xfrm>
                <a:off x="2365240"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49"/>
              <p:cNvSpPr/>
              <p:nvPr/>
            </p:nvSpPr>
            <p:spPr>
              <a:xfrm>
                <a:off x="1410651"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49"/>
              <p:cNvSpPr/>
              <p:nvPr/>
            </p:nvSpPr>
            <p:spPr>
              <a:xfrm>
                <a:off x="456062"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49"/>
              <p:cNvSpPr/>
              <p:nvPr/>
            </p:nvSpPr>
            <p:spPr>
              <a:xfrm>
                <a:off x="6183596"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49"/>
              <p:cNvSpPr/>
              <p:nvPr/>
            </p:nvSpPr>
            <p:spPr>
              <a:xfrm>
                <a:off x="8092774"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49"/>
              <p:cNvSpPr/>
              <p:nvPr/>
            </p:nvSpPr>
            <p:spPr>
              <a:xfrm>
                <a:off x="9047363"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49"/>
              <p:cNvSpPr/>
              <p:nvPr/>
            </p:nvSpPr>
            <p:spPr>
              <a:xfrm>
                <a:off x="10001952"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49"/>
              <p:cNvSpPr/>
              <p:nvPr/>
            </p:nvSpPr>
            <p:spPr>
              <a:xfrm>
                <a:off x="10956542" y="304801"/>
                <a:ext cx="777300" cy="5817300"/>
              </a:xfrm>
              <a:prstGeom prst="rect">
                <a:avLst/>
              </a:prstGeom>
              <a:solidFill>
                <a:schemeClr val="accent4">
                  <a:alpha val="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43" name="Shape 43"/>
        <p:cNvGrpSpPr/>
        <p:nvPr/>
      </p:nvGrpSpPr>
      <p:grpSpPr>
        <a:xfrm>
          <a:off x="0" y="0"/>
          <a:ext cx="0" cy="0"/>
          <a:chOff x="0" y="0"/>
          <a:chExt cx="0" cy="0"/>
        </a:xfrm>
      </p:grpSpPr>
      <p:sp>
        <p:nvSpPr>
          <p:cNvPr id="44" name="Google Shape;44;p6"/>
          <p:cNvSpPr txBox="1"/>
          <p:nvPr>
            <p:ph idx="1" type="body"/>
          </p:nvPr>
        </p:nvSpPr>
        <p:spPr>
          <a:xfrm>
            <a:off x="456062" y="1379621"/>
            <a:ext cx="5349300" cy="45243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45" name="Google Shape;45;p6"/>
          <p:cNvSpPr txBox="1"/>
          <p:nvPr>
            <p:ph idx="2" type="body"/>
          </p:nvPr>
        </p:nvSpPr>
        <p:spPr>
          <a:xfrm>
            <a:off x="6386697" y="1379621"/>
            <a:ext cx="5349300" cy="45243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46" name="Google Shape;46;p6"/>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 name="Google Shape;47;p6"/>
          <p:cNvSpPr txBox="1"/>
          <p:nvPr>
            <p:ph idx="3"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Dark">
  <p:cSld name="Two Content – Dark">
    <p:bg>
      <p:bgPr>
        <a:solidFill>
          <a:schemeClr val="lt1"/>
        </a:solidFill>
      </p:bgPr>
    </p:bg>
    <p:spTree>
      <p:nvGrpSpPr>
        <p:cNvPr id="48" name="Shape 48"/>
        <p:cNvGrpSpPr/>
        <p:nvPr/>
      </p:nvGrpSpPr>
      <p:grpSpPr>
        <a:xfrm>
          <a:off x="0" y="0"/>
          <a:ext cx="0" cy="0"/>
          <a:chOff x="0" y="0"/>
          <a:chExt cx="0" cy="0"/>
        </a:xfrm>
      </p:grpSpPr>
      <p:sp>
        <p:nvSpPr>
          <p:cNvPr id="49" name="Google Shape;49;p7"/>
          <p:cNvSpPr txBox="1"/>
          <p:nvPr>
            <p:ph idx="1" type="body"/>
          </p:nvPr>
        </p:nvSpPr>
        <p:spPr>
          <a:xfrm>
            <a:off x="456062" y="1379621"/>
            <a:ext cx="5349300" cy="45243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50" name="Google Shape;50;p7"/>
          <p:cNvSpPr txBox="1"/>
          <p:nvPr>
            <p:ph idx="2" type="body"/>
          </p:nvPr>
        </p:nvSpPr>
        <p:spPr>
          <a:xfrm>
            <a:off x="6386697" y="1379621"/>
            <a:ext cx="5349300" cy="45243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51" name="Google Shape;51;p7"/>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
        <p:nvSpPr>
          <p:cNvPr id="52" name="Google Shape;52;p7"/>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3" name="Google Shape;53;p7"/>
          <p:cNvSpPr txBox="1"/>
          <p:nvPr>
            <p:ph idx="3"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54" name="Shape 54"/>
        <p:cNvGrpSpPr/>
        <p:nvPr/>
      </p:nvGrpSpPr>
      <p:grpSpPr>
        <a:xfrm>
          <a:off x="0" y="0"/>
          <a:ext cx="0" cy="0"/>
          <a:chOff x="0" y="0"/>
          <a:chExt cx="0" cy="0"/>
        </a:xfrm>
      </p:grpSpPr>
      <p:sp>
        <p:nvSpPr>
          <p:cNvPr id="55" name="Google Shape;55;p8"/>
          <p:cNvSpPr txBox="1"/>
          <p:nvPr>
            <p:ph idx="1" type="body"/>
          </p:nvPr>
        </p:nvSpPr>
        <p:spPr>
          <a:xfrm>
            <a:off x="456064" y="1401330"/>
            <a:ext cx="5355900" cy="6735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lt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lt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1" i="0" sz="1800" u="none" cap="none" strike="noStrike">
                <a:solidFill>
                  <a:schemeClr val="lt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lt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lt1"/>
              </a:buClr>
              <a:buSzPts val="2400"/>
              <a:buFont typeface="Arial"/>
              <a:buNone/>
              <a:defRPr b="1" i="0" sz="1600" u="none" cap="none" strike="noStrike">
                <a:solidFill>
                  <a:schemeClr val="lt1"/>
                </a:solidFill>
                <a:latin typeface="Arial"/>
                <a:ea typeface="Arial"/>
                <a:cs typeface="Arial"/>
                <a:sym typeface="Arial"/>
              </a:defRPr>
            </a:lvl7pPr>
            <a:lvl8pPr indent="-228600" lvl="7" marL="3657600" marR="0" rtl="0" algn="l">
              <a:lnSpc>
                <a:spcPct val="95000"/>
              </a:lnSpc>
              <a:spcBef>
                <a:spcPts val="600"/>
              </a:spcBef>
              <a:spcAft>
                <a:spcPts val="0"/>
              </a:spcAft>
              <a:buClr>
                <a:schemeClr val="lt1"/>
              </a:buClr>
              <a:buSzPts val="2000"/>
              <a:buFont typeface="Arial"/>
              <a:buNone/>
              <a:defRPr b="1" i="0" sz="16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1" i="0" sz="1600" u="none" cap="none" strike="noStrike">
                <a:solidFill>
                  <a:schemeClr val="lt1"/>
                </a:solidFill>
                <a:latin typeface="Arial"/>
                <a:ea typeface="Arial"/>
                <a:cs typeface="Arial"/>
                <a:sym typeface="Arial"/>
              </a:defRPr>
            </a:lvl9pPr>
          </a:lstStyle>
          <a:p/>
        </p:txBody>
      </p:sp>
      <p:sp>
        <p:nvSpPr>
          <p:cNvPr id="56" name="Google Shape;56;p8"/>
          <p:cNvSpPr txBox="1"/>
          <p:nvPr>
            <p:ph idx="2" type="body"/>
          </p:nvPr>
        </p:nvSpPr>
        <p:spPr>
          <a:xfrm>
            <a:off x="6386696" y="1401330"/>
            <a:ext cx="5349300" cy="6735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lt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lt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1" i="0" sz="1800" u="none" cap="none" strike="noStrike">
                <a:solidFill>
                  <a:schemeClr val="lt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lt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lt1"/>
              </a:buClr>
              <a:buSzPts val="2400"/>
              <a:buFont typeface="Arial"/>
              <a:buNone/>
              <a:defRPr b="1" i="0" sz="1600" u="none" cap="none" strike="noStrike">
                <a:solidFill>
                  <a:schemeClr val="lt1"/>
                </a:solidFill>
                <a:latin typeface="Arial"/>
                <a:ea typeface="Arial"/>
                <a:cs typeface="Arial"/>
                <a:sym typeface="Arial"/>
              </a:defRPr>
            </a:lvl7pPr>
            <a:lvl8pPr indent="-228600" lvl="7" marL="3657600" marR="0" rtl="0" algn="l">
              <a:lnSpc>
                <a:spcPct val="95000"/>
              </a:lnSpc>
              <a:spcBef>
                <a:spcPts val="600"/>
              </a:spcBef>
              <a:spcAft>
                <a:spcPts val="0"/>
              </a:spcAft>
              <a:buClr>
                <a:schemeClr val="lt1"/>
              </a:buClr>
              <a:buSzPts val="2000"/>
              <a:buFont typeface="Arial"/>
              <a:buNone/>
              <a:defRPr b="1" i="0" sz="16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1" i="0" sz="1600" u="none" cap="none" strike="noStrike">
                <a:solidFill>
                  <a:schemeClr val="lt1"/>
                </a:solidFill>
                <a:latin typeface="Arial"/>
                <a:ea typeface="Arial"/>
                <a:cs typeface="Arial"/>
                <a:sym typeface="Arial"/>
              </a:defRPr>
            </a:lvl9pPr>
          </a:lstStyle>
          <a:p/>
        </p:txBody>
      </p:sp>
      <p:sp>
        <p:nvSpPr>
          <p:cNvPr id="57" name="Google Shape;57;p8"/>
          <p:cNvSpPr txBox="1"/>
          <p:nvPr>
            <p:ph idx="3" type="body"/>
          </p:nvPr>
        </p:nvSpPr>
        <p:spPr>
          <a:xfrm>
            <a:off x="456062" y="1961304"/>
            <a:ext cx="5349300" cy="39426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58" name="Google Shape;58;p8"/>
          <p:cNvSpPr txBox="1"/>
          <p:nvPr>
            <p:ph idx="4" type="body"/>
          </p:nvPr>
        </p:nvSpPr>
        <p:spPr>
          <a:xfrm>
            <a:off x="6386696" y="1961304"/>
            <a:ext cx="5349300" cy="39426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59" name="Google Shape;59;p8"/>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0" name="Google Shape;60;p8"/>
          <p:cNvSpPr txBox="1"/>
          <p:nvPr>
            <p:ph idx="5"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 Dark">
  <p:cSld name="Comparison – Dark">
    <p:bg>
      <p:bgPr>
        <a:solidFill>
          <a:schemeClr val="lt1"/>
        </a:solidFill>
      </p:bgPr>
    </p:bg>
    <p:spTree>
      <p:nvGrpSpPr>
        <p:cNvPr id="61" name="Shape 61"/>
        <p:cNvGrpSpPr/>
        <p:nvPr/>
      </p:nvGrpSpPr>
      <p:grpSpPr>
        <a:xfrm>
          <a:off x="0" y="0"/>
          <a:ext cx="0" cy="0"/>
          <a:chOff x="0" y="0"/>
          <a:chExt cx="0" cy="0"/>
        </a:xfrm>
      </p:grpSpPr>
      <p:sp>
        <p:nvSpPr>
          <p:cNvPr id="62" name="Google Shape;62;p9"/>
          <p:cNvSpPr txBox="1"/>
          <p:nvPr>
            <p:ph idx="1" type="body"/>
          </p:nvPr>
        </p:nvSpPr>
        <p:spPr>
          <a:xfrm>
            <a:off x="456064" y="1401330"/>
            <a:ext cx="5355900" cy="6735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dk1"/>
              </a:buClr>
              <a:buSzPts val="24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60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63" name="Google Shape;63;p9"/>
          <p:cNvSpPr txBox="1"/>
          <p:nvPr>
            <p:ph idx="2" type="body"/>
          </p:nvPr>
        </p:nvSpPr>
        <p:spPr>
          <a:xfrm>
            <a:off x="6386696" y="1401330"/>
            <a:ext cx="5349300" cy="6735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dk1"/>
              </a:buClr>
              <a:buSzPts val="24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60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64" name="Google Shape;64;p9"/>
          <p:cNvSpPr txBox="1"/>
          <p:nvPr>
            <p:ph idx="3" type="body"/>
          </p:nvPr>
        </p:nvSpPr>
        <p:spPr>
          <a:xfrm>
            <a:off x="456062" y="1961304"/>
            <a:ext cx="5349300" cy="39426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65" name="Google Shape;65;p9"/>
          <p:cNvSpPr txBox="1"/>
          <p:nvPr>
            <p:ph idx="4" type="body"/>
          </p:nvPr>
        </p:nvSpPr>
        <p:spPr>
          <a:xfrm>
            <a:off x="6386696" y="1961304"/>
            <a:ext cx="5349300" cy="39426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66" name="Google Shape;66;p9"/>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7" name="Google Shape;67;p9"/>
          <p:cNvSpPr txBox="1"/>
          <p:nvPr>
            <p:ph idx="5"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dk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5000"/>
              </a:lnSpc>
              <a:spcBef>
                <a:spcPts val="60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5000"/>
              </a:lnSpc>
              <a:spcBef>
                <a:spcPts val="600"/>
              </a:spcBef>
              <a:spcAft>
                <a:spcPts val="30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pic>
        <p:nvPicPr>
          <p:cNvPr id="68" name="Google Shape;68;p9"/>
          <p:cNvPicPr preferRelativeResize="0"/>
          <p:nvPr/>
        </p:nvPicPr>
        <p:blipFill rotWithShape="1">
          <a:blip r:embed="rId2">
            <a:alphaModFix/>
          </a:blip>
          <a:srcRect b="0" l="0" r="0" t="0"/>
          <a:stretch/>
        </p:blipFill>
        <p:spPr>
          <a:xfrm>
            <a:off x="9746234" y="6365174"/>
            <a:ext cx="2139600" cy="301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69" name="Shape 69"/>
        <p:cNvGrpSpPr/>
        <p:nvPr/>
      </p:nvGrpSpPr>
      <p:grpSpPr>
        <a:xfrm>
          <a:off x="0" y="0"/>
          <a:ext cx="0" cy="0"/>
          <a:chOff x="0" y="0"/>
          <a:chExt cx="0" cy="0"/>
        </a:xfrm>
      </p:grpSpPr>
      <p:sp>
        <p:nvSpPr>
          <p:cNvPr id="70" name="Google Shape;70;p10"/>
          <p:cNvSpPr txBox="1"/>
          <p:nvPr>
            <p:ph idx="1" type="body"/>
          </p:nvPr>
        </p:nvSpPr>
        <p:spPr>
          <a:xfrm>
            <a:off x="456062" y="1377387"/>
            <a:ext cx="3641100" cy="4526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71" name="Google Shape;71;p10"/>
          <p:cNvSpPr txBox="1"/>
          <p:nvPr>
            <p:ph idx="2" type="body"/>
          </p:nvPr>
        </p:nvSpPr>
        <p:spPr>
          <a:xfrm>
            <a:off x="4274418" y="1377387"/>
            <a:ext cx="3641100" cy="4526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72" name="Google Shape;72;p10"/>
          <p:cNvSpPr txBox="1"/>
          <p:nvPr>
            <p:ph idx="3" type="body"/>
          </p:nvPr>
        </p:nvSpPr>
        <p:spPr>
          <a:xfrm>
            <a:off x="8093075" y="1377386"/>
            <a:ext cx="3642900" cy="4526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73" name="Google Shape;73;p10"/>
          <p:cNvSpPr txBox="1"/>
          <p:nvPr>
            <p:ph type="title"/>
          </p:nvPr>
        </p:nvSpPr>
        <p:spPr>
          <a:xfrm>
            <a:off x="456063" y="310394"/>
            <a:ext cx="11280000" cy="4437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4" name="Google Shape;74;p10"/>
          <p:cNvSpPr txBox="1"/>
          <p:nvPr>
            <p:ph idx="4" type="subTitle"/>
          </p:nvPr>
        </p:nvSpPr>
        <p:spPr>
          <a:xfrm>
            <a:off x="456063" y="880004"/>
            <a:ext cx="11280000" cy="274500"/>
          </a:xfrm>
          <a:prstGeom prst="rect">
            <a:avLst/>
          </a:prstGeom>
          <a:noFill/>
          <a:ln>
            <a:noFill/>
          </a:ln>
        </p:spPr>
        <p:txBody>
          <a:bodyPr anchorCtr="0" anchor="t" bIns="91425" lIns="91425" spcFirstLastPara="1" rIns="91425" wrap="square" tIns="91425">
            <a:noAutofit/>
          </a:bodyPr>
          <a:lstStyle>
            <a:lvl1pPr indent="0" lvl="0" mar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indent="0" lvl="1" marL="457200"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0" lvl="2" marL="914400" marR="0" rtl="0" algn="ctr">
              <a:lnSpc>
                <a:spcPct val="95000"/>
              </a:lnSpc>
              <a:spcBef>
                <a:spcPts val="600"/>
              </a:spcBef>
              <a:spcAft>
                <a:spcPts val="0"/>
              </a:spcAft>
              <a:buClr>
                <a:schemeClr val="accent1"/>
              </a:buClr>
              <a:buSzPts val="2300"/>
              <a:buFont typeface="Arial"/>
              <a:buNone/>
              <a:defRPr b="0" i="0" sz="1800" u="none" cap="none" strike="noStrike">
                <a:solidFill>
                  <a:schemeClr val="lt2"/>
                </a:solidFill>
                <a:latin typeface="Arial"/>
                <a:ea typeface="Arial"/>
                <a:cs typeface="Arial"/>
                <a:sym typeface="Arial"/>
              </a:defRPr>
            </a:lvl3pPr>
            <a:lvl4pPr indent="0" lvl="3" marL="1371600"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indent="0" lvl="4" marL="1828800" marR="0" rtl="0" algn="ctr">
              <a:lnSpc>
                <a:spcPct val="95000"/>
              </a:lnSpc>
              <a:spcBef>
                <a:spcPts val="600"/>
              </a:spcBef>
              <a:spcAft>
                <a:spcPts val="0"/>
              </a:spcAft>
              <a:buClr>
                <a:schemeClr val="accent1"/>
              </a:buClr>
              <a:buSzPts val="2000"/>
              <a:buFont typeface="Arial"/>
              <a:buNone/>
              <a:defRPr b="0" i="0" sz="1600" u="none" cap="none" strike="noStrike">
                <a:solidFill>
                  <a:schemeClr val="accent1"/>
                </a:solidFill>
                <a:latin typeface="Arial"/>
                <a:ea typeface="Arial"/>
                <a:cs typeface="Arial"/>
                <a:sym typeface="Arial"/>
              </a:defRPr>
            </a:lvl5pPr>
            <a:lvl6pPr indent="0" lvl="5" marL="2286000" marR="0" rtl="0" algn="ctr">
              <a:lnSpc>
                <a:spcPct val="95000"/>
              </a:lnSpc>
              <a:spcBef>
                <a:spcPts val="600"/>
              </a:spcBef>
              <a:spcAft>
                <a:spcPts val="0"/>
              </a:spcAft>
              <a:buClr>
                <a:schemeClr val="accent1"/>
              </a:buClr>
              <a:buSzPts val="2800"/>
              <a:buFont typeface="Arial"/>
              <a:buNone/>
              <a:defRPr b="1" i="0" sz="1600" u="none" cap="none" strike="noStrike">
                <a:solidFill>
                  <a:schemeClr val="accent1"/>
                </a:solidFill>
                <a:latin typeface="Arial"/>
                <a:ea typeface="Arial"/>
                <a:cs typeface="Arial"/>
                <a:sym typeface="Arial"/>
              </a:defRPr>
            </a:lvl6pPr>
            <a:lvl7pPr indent="0" lvl="6" marL="2743200" marR="0" rtl="0" algn="ctr">
              <a:lnSpc>
                <a:spcPct val="95000"/>
              </a:lnSpc>
              <a:spcBef>
                <a:spcPts val="600"/>
              </a:spcBef>
              <a:spcAft>
                <a:spcPts val="0"/>
              </a:spcAft>
              <a:buClr>
                <a:schemeClr val="lt1"/>
              </a:buClr>
              <a:buSzPts val="2400"/>
              <a:buFont typeface="Arial"/>
              <a:buNone/>
              <a:defRPr b="0" i="0" sz="1600" u="none" cap="none" strike="noStrike">
                <a:solidFill>
                  <a:schemeClr val="lt1"/>
                </a:solidFill>
                <a:latin typeface="Arial"/>
                <a:ea typeface="Arial"/>
                <a:cs typeface="Arial"/>
                <a:sym typeface="Arial"/>
              </a:defRPr>
            </a:lvl7pPr>
            <a:lvl8pPr indent="0" lvl="7" marL="3200400" marR="0" rtl="0" algn="ctr">
              <a:lnSpc>
                <a:spcPct val="95000"/>
              </a:lnSpc>
              <a:spcBef>
                <a:spcPts val="600"/>
              </a:spcBef>
              <a:spcAft>
                <a:spcPts val="0"/>
              </a:spcAft>
              <a:buClr>
                <a:schemeClr val="lt1"/>
              </a:buClr>
              <a:buSzPts val="2000"/>
              <a:buFont typeface="Arial"/>
              <a:buNone/>
              <a:defRPr b="0" i="0" sz="1600" u="none" cap="none" strike="noStrike">
                <a:solidFill>
                  <a:schemeClr val="lt1"/>
                </a:solidFill>
                <a:latin typeface="Arial"/>
                <a:ea typeface="Arial"/>
                <a:cs typeface="Arial"/>
                <a:sym typeface="Arial"/>
              </a:defRPr>
            </a:lvl8pPr>
            <a:lvl9pPr indent="0" lvl="8" marL="3657600" marR="0" rtl="0" algn="ctr">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theme" Target="../theme/theme1.xml"/><Relationship Id="rId50" Type="http://schemas.openxmlformats.org/officeDocument/2006/relationships/slideLayout" Target="../slideLayouts/slideLayout4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2" name="Shape 12"/>
        <p:cNvGrpSpPr/>
        <p:nvPr/>
      </p:nvGrpSpPr>
      <p:grpSpPr>
        <a:xfrm>
          <a:off x="0" y="0"/>
          <a:ext cx="0" cy="0"/>
          <a:chOff x="0" y="0"/>
          <a:chExt cx="0" cy="0"/>
        </a:xfrm>
      </p:grpSpPr>
      <p:pic>
        <p:nvPicPr>
          <p:cNvPr id="13" name="Google Shape;13;p1"/>
          <p:cNvPicPr preferRelativeResize="0"/>
          <p:nvPr/>
        </p:nvPicPr>
        <p:blipFill rotWithShape="1">
          <a:blip r:embed="rId1">
            <a:alphaModFix/>
          </a:blip>
          <a:srcRect b="0" l="0" r="0" t="0"/>
          <a:stretch/>
        </p:blipFill>
        <p:spPr>
          <a:xfrm>
            <a:off x="9745665" y="6368577"/>
            <a:ext cx="2140200" cy="297600"/>
          </a:xfrm>
          <a:prstGeom prst="rect">
            <a:avLst/>
          </a:prstGeom>
          <a:noFill/>
          <a:ln>
            <a:noFill/>
          </a:ln>
        </p:spPr>
      </p:pic>
      <p:pic>
        <p:nvPicPr>
          <p:cNvPr id="14" name="Google Shape;14;p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1"/>
          <p:cNvSpPr txBox="1"/>
          <p:nvPr>
            <p:ph type="title"/>
          </p:nvPr>
        </p:nvSpPr>
        <p:spPr>
          <a:xfrm>
            <a:off x="456075" y="310398"/>
            <a:ext cx="11280000" cy="673500"/>
          </a:xfrm>
          <a:prstGeom prst="rect">
            <a:avLst/>
          </a:prstGeom>
          <a:noFill/>
          <a:ln>
            <a:noFill/>
          </a:ln>
        </p:spPr>
        <p:txBody>
          <a:bodyPr anchorCtr="0" anchor="t" bIns="91425" lIns="91425" spcFirstLastPara="1" rIns="91425" wrap="square" tIns="91425">
            <a:noAutofit/>
          </a:bodyPr>
          <a:lstStyle>
            <a:lvl1pPr indent="0" lvl="0" marL="0" marR="0" rtl="0" algn="ctr">
              <a:lnSpc>
                <a:spcPct val="86000"/>
              </a:lnSpc>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 name="Google Shape;16;p1"/>
          <p:cNvSpPr txBox="1"/>
          <p:nvPr>
            <p:ph idx="1" type="body"/>
          </p:nvPr>
        </p:nvSpPr>
        <p:spPr>
          <a:xfrm>
            <a:off x="456063" y="1270405"/>
            <a:ext cx="11280000" cy="46335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400"/>
              <a:buFont typeface="Arial"/>
              <a:buNone/>
              <a:defRPr b="0" i="0" sz="1600" u="none" cap="none" strike="noStrike">
                <a:solidFill>
                  <a:schemeClr val="lt1"/>
                </a:solidFill>
                <a:latin typeface="Arial"/>
                <a:ea typeface="Arial"/>
                <a:cs typeface="Arial"/>
                <a:sym typeface="Arial"/>
              </a:defRPr>
            </a:lvl9pPr>
          </a:lstStyle>
          <a:p/>
        </p:txBody>
      </p:sp>
      <p:sp>
        <p:nvSpPr>
          <p:cNvPr id="17" name="Google Shape;17;p1"/>
          <p:cNvSpPr txBox="1"/>
          <p:nvPr/>
        </p:nvSpPr>
        <p:spPr>
          <a:xfrm>
            <a:off x="7153835" y="34865"/>
            <a:ext cx="50340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858585"/>
                </a:solidFill>
                <a:latin typeface="Arial"/>
                <a:ea typeface="Arial"/>
                <a:cs typeface="Arial"/>
                <a:sym typeface="Arial"/>
              </a:rPr>
              <a:t>© 201</a:t>
            </a:r>
            <a:r>
              <a:rPr lang="en-US" sz="800">
                <a:solidFill>
                  <a:srgbClr val="858585"/>
                </a:solidFill>
              </a:rPr>
              <a:t>9</a:t>
            </a:r>
            <a:r>
              <a:rPr b="0" i="0" lang="en-US" sz="800" u="none" cap="none" strike="noStrike">
                <a:solidFill>
                  <a:srgbClr val="858585"/>
                </a:solidFill>
                <a:latin typeface="Arial"/>
                <a:ea typeface="Arial"/>
                <a:cs typeface="Arial"/>
                <a:sym typeface="Arial"/>
              </a:rPr>
              <a:t> SPLU</a:t>
            </a:r>
            <a:r>
              <a:rPr b="0" i="0" lang="en-US" sz="800" u="none" cap="none" strike="noStrike">
                <a:solidFill>
                  <a:srgbClr val="858585"/>
                </a:solidFill>
                <a:latin typeface="Arial"/>
                <a:ea typeface="Arial"/>
                <a:cs typeface="Arial"/>
                <a:sym typeface="Arial"/>
              </a:rPr>
              <a:t>N</a:t>
            </a:r>
            <a:r>
              <a:rPr b="0" i="0" lang="en-US" sz="800" u="none" cap="none" strike="noStrike">
                <a:solidFill>
                  <a:srgbClr val="858585"/>
                </a:solidFill>
                <a:latin typeface="Arial"/>
                <a:ea typeface="Arial"/>
                <a:cs typeface="Arial"/>
                <a:sym typeface="Arial"/>
              </a:rPr>
              <a:t>K INC. F</a:t>
            </a:r>
            <a:r>
              <a:rPr lang="en-US" sz="800">
                <a:solidFill>
                  <a:srgbClr val="858585"/>
                </a:solidFill>
              </a:rPr>
              <a:t>OR INTERNAL USE ONLY.</a:t>
            </a:r>
            <a:endParaRPr b="0" i="0" sz="800" u="none" cap="none" strike="noStrike">
              <a:solidFill>
                <a:srgbClr val="858585"/>
              </a:solidFill>
              <a:latin typeface="Arial"/>
              <a:ea typeface="Arial"/>
              <a:cs typeface="Arial"/>
              <a:sym typeface="Arial"/>
            </a:endParaRPr>
          </a:p>
        </p:txBody>
      </p:sp>
      <p:sp>
        <p:nvSpPr>
          <p:cNvPr id="18" name="Google Shape;18;p1"/>
          <p:cNvSpPr txBox="1"/>
          <p:nvPr/>
        </p:nvSpPr>
        <p:spPr>
          <a:xfrm>
            <a:off x="6696635" y="-4847862"/>
            <a:ext cx="54912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515151"/>
                </a:solidFill>
                <a:latin typeface="Arial"/>
                <a:ea typeface="Arial"/>
                <a:cs typeface="Arial"/>
                <a:sym typeface="Arial"/>
              </a:rPr>
              <a:t>© </a:t>
            </a:r>
            <a:r>
              <a:rPr lang="en-US" sz="800">
                <a:solidFill>
                  <a:srgbClr val="515151"/>
                </a:solidFill>
              </a:rPr>
              <a:t>2018</a:t>
            </a:r>
            <a:r>
              <a:rPr b="0" i="0" lang="en-US" sz="800" u="none" cap="none" strike="noStrike">
                <a:solidFill>
                  <a:srgbClr val="515151"/>
                </a:solidFill>
                <a:latin typeface="Arial"/>
                <a:ea typeface="Arial"/>
                <a:cs typeface="Arial"/>
                <a:sym typeface="Arial"/>
              </a:rPr>
              <a:t> SPLUNK INC. CONFIDENTIAL INFORMATION. DO NOT DISTRIBUTE.</a:t>
            </a:r>
            <a:endParaRPr b="0" i="0" sz="800" u="none" cap="none" strike="noStrike">
              <a:solidFill>
                <a:srgbClr val="51515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hyperlink" Target="http://ponypoll.com/ulhz93t" TargetMode="External"/><Relationship Id="rId5" Type="http://schemas.openxmlformats.org/officeDocument/2006/relationships/hyperlink" Target="http://ponypoll.com/ulhz93t" TargetMode="External"/><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8.jp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8.jpg"/><Relationship Id="rId6" Type="http://schemas.openxmlformats.org/officeDocument/2006/relationships/image" Target="../media/image17.jp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0"/>
          <p:cNvSpPr txBox="1"/>
          <p:nvPr>
            <p:ph type="title"/>
          </p:nvPr>
        </p:nvSpPr>
        <p:spPr>
          <a:xfrm>
            <a:off x="675282" y="316680"/>
            <a:ext cx="10778700" cy="2873100"/>
          </a:xfrm>
          <a:prstGeom prst="rect">
            <a:avLst/>
          </a:prstGeom>
          <a:noFill/>
          <a:ln>
            <a:noFill/>
          </a:ln>
        </p:spPr>
        <p:txBody>
          <a:bodyPr anchorCtr="0" anchor="b" bIns="0" lIns="0" spcFirstLastPara="1" rIns="0" wrap="square" tIns="82275">
            <a:noAutofit/>
          </a:bodyPr>
          <a:lstStyle/>
          <a:p>
            <a:pPr indent="0" lvl="0" marL="0" marR="0" rtl="0" algn="l">
              <a:lnSpc>
                <a:spcPct val="100000"/>
              </a:lnSpc>
              <a:spcBef>
                <a:spcPts val="0"/>
              </a:spcBef>
              <a:spcAft>
                <a:spcPts val="0"/>
              </a:spcAft>
              <a:buClr>
                <a:schemeClr val="dk1"/>
              </a:buClr>
              <a:buFont typeface="Arial"/>
              <a:buNone/>
            </a:pPr>
            <a:r>
              <a:rPr lang="en-US"/>
              <a:t>Final Intern Presentation</a:t>
            </a:r>
            <a:endParaRPr b="0" i="0" sz="5400" u="none" cap="none" strike="noStrike">
              <a:solidFill>
                <a:schemeClr val="dk1"/>
              </a:solidFill>
              <a:latin typeface="Arial"/>
              <a:ea typeface="Arial"/>
              <a:cs typeface="Arial"/>
              <a:sym typeface="Arial"/>
            </a:endParaRPr>
          </a:p>
        </p:txBody>
      </p:sp>
      <p:sp>
        <p:nvSpPr>
          <p:cNvPr id="441" name="Google Shape;441;p50"/>
          <p:cNvSpPr txBox="1"/>
          <p:nvPr>
            <p:ph idx="1" type="body"/>
          </p:nvPr>
        </p:nvSpPr>
        <p:spPr>
          <a:xfrm>
            <a:off x="675282" y="3380287"/>
            <a:ext cx="7128300" cy="988200"/>
          </a:xfrm>
          <a:prstGeom prst="rect">
            <a:avLst/>
          </a:prstGeom>
          <a:noFill/>
          <a:ln>
            <a:noFill/>
          </a:ln>
        </p:spPr>
        <p:txBody>
          <a:bodyPr anchorCtr="0" anchor="t" bIns="91425" lIns="0" spcFirstLastPara="1" rIns="0" wrap="square" tIns="0">
            <a:noAutofit/>
          </a:bodyPr>
          <a:lstStyle/>
          <a:p>
            <a:pPr indent="0" lvl="0" marL="0" marR="0" rtl="0" algn="l">
              <a:lnSpc>
                <a:spcPct val="92000"/>
              </a:lnSpc>
              <a:spcBef>
                <a:spcPts val="0"/>
              </a:spcBef>
              <a:spcAft>
                <a:spcPts val="0"/>
              </a:spcAft>
              <a:buClr>
                <a:schemeClr val="accent1"/>
              </a:buClr>
              <a:buFont typeface="Merriweather Sans"/>
              <a:buNone/>
            </a:pPr>
            <a:r>
              <a:rPr lang="en-US"/>
              <a:t>Wow! Done Already???</a:t>
            </a:r>
            <a:endParaRPr b="0" i="0" sz="2800" u="none" cap="none" strike="noStrike">
              <a:solidFill>
                <a:schemeClr val="dk1"/>
              </a:solidFill>
              <a:latin typeface="Arial"/>
              <a:ea typeface="Arial"/>
              <a:cs typeface="Arial"/>
              <a:sym typeface="Arial"/>
            </a:endParaRPr>
          </a:p>
        </p:txBody>
      </p:sp>
      <p:sp>
        <p:nvSpPr>
          <p:cNvPr id="442" name="Google Shape;442;p50"/>
          <p:cNvSpPr txBox="1"/>
          <p:nvPr>
            <p:ph idx="3" type="body"/>
          </p:nvPr>
        </p:nvSpPr>
        <p:spPr>
          <a:xfrm>
            <a:off x="675283" y="5067547"/>
            <a:ext cx="7128300" cy="651900"/>
          </a:xfrm>
          <a:prstGeom prst="rect">
            <a:avLst/>
          </a:prstGeom>
        </p:spPr>
        <p:txBody>
          <a:bodyPr anchorCtr="0" anchor="t" bIns="91425" lIns="91425" spcFirstLastPara="1" rIns="91425" wrap="square" tIns="91425">
            <a:noAutofit/>
          </a:bodyPr>
          <a:lstStyle/>
          <a:p>
            <a:pPr indent="-346075" lvl="0" marL="346075" rtl="0" algn="l">
              <a:spcBef>
                <a:spcPts val="1000"/>
              </a:spcBef>
              <a:spcAft>
                <a:spcPts val="0"/>
              </a:spcAft>
              <a:buNone/>
            </a:pPr>
            <a:r>
              <a:rPr lang="en-US"/>
              <a:t>Summer 2019  |  Version 7.3</a:t>
            </a:r>
            <a:endParaRPr/>
          </a:p>
        </p:txBody>
      </p:sp>
      <p:sp>
        <p:nvSpPr>
          <p:cNvPr id="443" name="Google Shape;443;p50"/>
          <p:cNvSpPr txBox="1"/>
          <p:nvPr>
            <p:ph idx="2" type="body"/>
          </p:nvPr>
        </p:nvSpPr>
        <p:spPr>
          <a:xfrm>
            <a:off x="675283" y="4392114"/>
            <a:ext cx="7128300" cy="651900"/>
          </a:xfrm>
          <a:prstGeom prst="rect">
            <a:avLst/>
          </a:prstGeom>
        </p:spPr>
        <p:txBody>
          <a:bodyPr anchorCtr="0" anchor="t" bIns="91425" lIns="91425" spcFirstLastPara="1" rIns="91425" wrap="square" tIns="91425">
            <a:noAutofit/>
          </a:bodyPr>
          <a:lstStyle/>
          <a:p>
            <a:pPr indent="0" lvl="0" marL="0" rtl="0" algn="l">
              <a:spcBef>
                <a:spcPts val="600"/>
              </a:spcBef>
              <a:spcAft>
                <a:spcPts val="300"/>
              </a:spcAft>
              <a:buNone/>
            </a:pPr>
            <a:r>
              <a:rPr lang="en-US"/>
              <a:t>Komal Dhillon</a:t>
            </a:r>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Google Shape;552;p59"/>
          <p:cNvPicPr preferRelativeResize="0"/>
          <p:nvPr/>
        </p:nvPicPr>
        <p:blipFill>
          <a:blip r:embed="rId3">
            <a:alphaModFix/>
          </a:blip>
          <a:stretch>
            <a:fillRect/>
          </a:stretch>
        </p:blipFill>
        <p:spPr>
          <a:xfrm>
            <a:off x="0" y="0"/>
            <a:ext cx="12196823" cy="6858000"/>
          </a:xfrm>
          <a:prstGeom prst="rect">
            <a:avLst/>
          </a:prstGeom>
          <a:noFill/>
          <a:ln>
            <a:noFill/>
          </a:ln>
        </p:spPr>
      </p:pic>
      <p:pic>
        <p:nvPicPr>
          <p:cNvPr id="553" name="Google Shape;553;p59"/>
          <p:cNvPicPr preferRelativeResize="0"/>
          <p:nvPr/>
        </p:nvPicPr>
        <p:blipFill>
          <a:blip r:embed="rId4">
            <a:alphaModFix/>
          </a:blip>
          <a:stretch>
            <a:fillRect/>
          </a:stretch>
        </p:blipFill>
        <p:spPr>
          <a:xfrm>
            <a:off x="1691725" y="838775"/>
            <a:ext cx="1905000" cy="190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60"/>
          <p:cNvSpPr txBox="1"/>
          <p:nvPr>
            <p:ph idx="1" type="body"/>
          </p:nvPr>
        </p:nvSpPr>
        <p:spPr>
          <a:xfrm>
            <a:off x="456075" y="1738950"/>
            <a:ext cx="4575600" cy="3629700"/>
          </a:xfrm>
          <a:prstGeom prst="rect">
            <a:avLst/>
          </a:prstGeom>
        </p:spPr>
        <p:txBody>
          <a:bodyPr anchorCtr="0" anchor="t" bIns="91425" lIns="91425" spcFirstLastPara="1" rIns="91425" wrap="square" tIns="91425">
            <a:noAutofit/>
          </a:bodyPr>
          <a:lstStyle/>
          <a:p>
            <a:pPr indent="0" lvl="0" marL="0" rtl="0" algn="ctr">
              <a:spcBef>
                <a:spcPts val="600"/>
              </a:spcBef>
              <a:spcAft>
                <a:spcPts val="300"/>
              </a:spcAft>
              <a:buNone/>
            </a:pPr>
            <a:r>
              <a:rPr lang="en-US"/>
              <a:t>PonyPoll is an application used widely across the Sales Engineering organization. It allows SEs to make surveys to gain feedback from their customers to gain insight on areas of </a:t>
            </a:r>
            <a:r>
              <a:rPr lang="en-US"/>
              <a:t>opportunity</a:t>
            </a:r>
            <a:r>
              <a:rPr lang="en-US"/>
              <a:t>. </a:t>
            </a:r>
            <a:r>
              <a:rPr b="1" lang="en-US"/>
              <a:t>The purpose of the project was to upgrade the app from 6.6 to 7.3.</a:t>
            </a:r>
            <a:r>
              <a:rPr lang="en-US"/>
              <a:t> </a:t>
            </a:r>
            <a:endParaRPr/>
          </a:p>
        </p:txBody>
      </p:sp>
      <p:sp>
        <p:nvSpPr>
          <p:cNvPr id="560" name="Google Shape;560;p60"/>
          <p:cNvSpPr txBox="1"/>
          <p:nvPr>
            <p:ph type="title"/>
          </p:nvPr>
        </p:nvSpPr>
        <p:spPr>
          <a:xfrm>
            <a:off x="456075" y="310402"/>
            <a:ext cx="11280000" cy="5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PonyPoll Project Overview </a:t>
            </a:r>
            <a:endParaRPr/>
          </a:p>
        </p:txBody>
      </p:sp>
      <p:pic>
        <p:nvPicPr>
          <p:cNvPr id="561" name="Google Shape;561;p60"/>
          <p:cNvPicPr preferRelativeResize="0"/>
          <p:nvPr/>
        </p:nvPicPr>
        <p:blipFill>
          <a:blip r:embed="rId3">
            <a:alphaModFix/>
          </a:blip>
          <a:stretch>
            <a:fillRect/>
          </a:stretch>
        </p:blipFill>
        <p:spPr>
          <a:xfrm>
            <a:off x="5807575" y="1965400"/>
            <a:ext cx="5928500" cy="292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Google Shape;567;p61"/>
          <p:cNvPicPr preferRelativeResize="0"/>
          <p:nvPr/>
        </p:nvPicPr>
        <p:blipFill rotWithShape="1">
          <a:blip r:embed="rId3">
            <a:alphaModFix/>
          </a:blip>
          <a:srcRect b="21321" l="8099" r="8232" t="6549"/>
          <a:stretch/>
        </p:blipFill>
        <p:spPr>
          <a:xfrm>
            <a:off x="68250" y="85300"/>
            <a:ext cx="11976000" cy="6772800"/>
          </a:xfrm>
          <a:prstGeom prst="rect">
            <a:avLst/>
          </a:prstGeom>
          <a:noFill/>
          <a:ln>
            <a:noFill/>
          </a:ln>
        </p:spPr>
      </p:pic>
      <p:pic>
        <p:nvPicPr>
          <p:cNvPr id="568" name="Google Shape;568;p61"/>
          <p:cNvPicPr preferRelativeResize="0"/>
          <p:nvPr/>
        </p:nvPicPr>
        <p:blipFill>
          <a:blip r:embed="rId4">
            <a:alphaModFix/>
          </a:blip>
          <a:stretch>
            <a:fillRect/>
          </a:stretch>
        </p:blipFill>
        <p:spPr>
          <a:xfrm>
            <a:off x="1757150" y="686350"/>
            <a:ext cx="8632203" cy="5284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62"/>
          <p:cNvSpPr txBox="1"/>
          <p:nvPr>
            <p:ph type="title"/>
          </p:nvPr>
        </p:nvSpPr>
        <p:spPr>
          <a:xfrm>
            <a:off x="456063" y="310394"/>
            <a:ext cx="112800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4200"/>
              <a:t>GOALS </a:t>
            </a:r>
            <a:endParaRPr sz="4200"/>
          </a:p>
        </p:txBody>
      </p:sp>
      <p:grpSp>
        <p:nvGrpSpPr>
          <p:cNvPr id="575" name="Google Shape;575;p62"/>
          <p:cNvGrpSpPr/>
          <p:nvPr/>
        </p:nvGrpSpPr>
        <p:grpSpPr>
          <a:xfrm>
            <a:off x="0" y="1586613"/>
            <a:ext cx="3635509" cy="4643665"/>
            <a:chOff x="0" y="1189989"/>
            <a:chExt cx="2726700" cy="3482836"/>
          </a:xfrm>
        </p:grpSpPr>
        <p:sp>
          <p:nvSpPr>
            <p:cNvPr id="576" name="Google Shape;576;p62"/>
            <p:cNvSpPr/>
            <p:nvPr/>
          </p:nvSpPr>
          <p:spPr>
            <a:xfrm>
              <a:off x="0" y="1189989"/>
              <a:ext cx="2726700" cy="669000"/>
            </a:xfrm>
            <a:prstGeom prst="homePlate">
              <a:avLst>
                <a:gd fmla="val 50000" name="adj"/>
              </a:avLst>
            </a:prstGeom>
            <a:solidFill>
              <a:srgbClr val="08563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Goal </a:t>
              </a:r>
              <a:r>
                <a:rPr lang="en-US" sz="1900">
                  <a:solidFill>
                    <a:srgbClr val="FFFFFF"/>
                  </a:solidFill>
                  <a:latin typeface="Roboto"/>
                  <a:ea typeface="Roboto"/>
                  <a:cs typeface="Roboto"/>
                  <a:sym typeface="Roboto"/>
                </a:rPr>
                <a:t>1</a:t>
              </a:r>
              <a:endParaRPr sz="1900">
                <a:solidFill>
                  <a:srgbClr val="FFFFFF"/>
                </a:solidFill>
                <a:latin typeface="Roboto"/>
                <a:ea typeface="Roboto"/>
                <a:cs typeface="Roboto"/>
                <a:sym typeface="Roboto"/>
              </a:endParaRPr>
            </a:p>
          </p:txBody>
        </p:sp>
        <p:sp>
          <p:nvSpPr>
            <p:cNvPr id="577" name="Google Shape;577;p62"/>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400">
                  <a:latin typeface="Roboto"/>
                  <a:ea typeface="Roboto"/>
                  <a:cs typeface="Roboto"/>
                  <a:sym typeface="Roboto"/>
                </a:rPr>
                <a:t>Upgrade the app from 6.6 version to the 7.3 version</a:t>
              </a:r>
              <a:endParaRPr sz="2400">
                <a:latin typeface="Roboto"/>
                <a:ea typeface="Roboto"/>
                <a:cs typeface="Roboto"/>
                <a:sym typeface="Roboto"/>
              </a:endParaRPr>
            </a:p>
          </p:txBody>
        </p:sp>
      </p:grpSp>
      <p:grpSp>
        <p:nvGrpSpPr>
          <p:cNvPr id="578" name="Google Shape;578;p62"/>
          <p:cNvGrpSpPr/>
          <p:nvPr/>
        </p:nvGrpSpPr>
        <p:grpSpPr>
          <a:xfrm>
            <a:off x="3017825" y="1586327"/>
            <a:ext cx="3388315" cy="4643951"/>
            <a:chOff x="2263425" y="1189775"/>
            <a:chExt cx="2541300" cy="3483050"/>
          </a:xfrm>
        </p:grpSpPr>
        <p:sp>
          <p:nvSpPr>
            <p:cNvPr id="579" name="Google Shape;579;p62"/>
            <p:cNvSpPr/>
            <p:nvPr/>
          </p:nvSpPr>
          <p:spPr>
            <a:xfrm>
              <a:off x="2263425" y="1189775"/>
              <a:ext cx="2541300" cy="669000"/>
            </a:xfrm>
            <a:prstGeom prst="chevron">
              <a:avLst>
                <a:gd fmla="val 50000" name="adj"/>
              </a:avLst>
            </a:prstGeom>
            <a:solidFill>
              <a:srgbClr val="0B714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Goal </a:t>
              </a:r>
              <a:r>
                <a:rPr lang="en-US" sz="1900">
                  <a:solidFill>
                    <a:srgbClr val="FFFFFF"/>
                  </a:solidFill>
                  <a:latin typeface="Roboto"/>
                  <a:ea typeface="Roboto"/>
                  <a:cs typeface="Roboto"/>
                  <a:sym typeface="Roboto"/>
                </a:rPr>
                <a:t>2</a:t>
              </a:r>
              <a:endParaRPr sz="1900">
                <a:solidFill>
                  <a:srgbClr val="FFFFFF"/>
                </a:solidFill>
                <a:latin typeface="Roboto"/>
                <a:ea typeface="Roboto"/>
                <a:cs typeface="Roboto"/>
                <a:sym typeface="Roboto"/>
              </a:endParaRPr>
            </a:p>
          </p:txBody>
        </p:sp>
        <p:sp>
          <p:nvSpPr>
            <p:cNvPr id="580" name="Google Shape;580;p62"/>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400">
                  <a:latin typeface="Roboto"/>
                  <a:ea typeface="Roboto"/>
                  <a:cs typeface="Roboto"/>
                  <a:sym typeface="Roboto"/>
                </a:rPr>
                <a:t>Use and learn Splunk Best Practices</a:t>
              </a:r>
              <a:r>
                <a:rPr lang="en-US" sz="2400">
                  <a:latin typeface="Roboto"/>
                  <a:ea typeface="Roboto"/>
                  <a:cs typeface="Roboto"/>
                  <a:sym typeface="Roboto"/>
                </a:rPr>
                <a:t>.</a:t>
              </a:r>
              <a:endParaRPr sz="2400">
                <a:latin typeface="Roboto"/>
                <a:ea typeface="Roboto"/>
                <a:cs typeface="Roboto"/>
                <a:sym typeface="Roboto"/>
              </a:endParaRPr>
            </a:p>
          </p:txBody>
        </p:sp>
      </p:grpSp>
      <p:grpSp>
        <p:nvGrpSpPr>
          <p:cNvPr id="581" name="Google Shape;581;p62"/>
          <p:cNvGrpSpPr/>
          <p:nvPr/>
        </p:nvGrpSpPr>
        <p:grpSpPr>
          <a:xfrm>
            <a:off x="5773154" y="1586327"/>
            <a:ext cx="3388315" cy="4643951"/>
            <a:chOff x="4329974" y="1189775"/>
            <a:chExt cx="2541300" cy="3483050"/>
          </a:xfrm>
        </p:grpSpPr>
        <p:sp>
          <p:nvSpPr>
            <p:cNvPr id="582" name="Google Shape;582;p62"/>
            <p:cNvSpPr/>
            <p:nvPr/>
          </p:nvSpPr>
          <p:spPr>
            <a:xfrm>
              <a:off x="4329974" y="1189775"/>
              <a:ext cx="2541300" cy="669000"/>
            </a:xfrm>
            <a:prstGeom prst="chevron">
              <a:avLst>
                <a:gd fmla="val 50000" name="adj"/>
              </a:avLst>
            </a:prstGeom>
            <a:solidFill>
              <a:srgbClr val="0B774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Goal </a:t>
              </a:r>
              <a:r>
                <a:rPr lang="en-US" sz="1900">
                  <a:solidFill>
                    <a:srgbClr val="FFFFFF"/>
                  </a:solidFill>
                  <a:latin typeface="Roboto"/>
                  <a:ea typeface="Roboto"/>
                  <a:cs typeface="Roboto"/>
                  <a:sym typeface="Roboto"/>
                </a:rPr>
                <a:t>3</a:t>
              </a:r>
              <a:endParaRPr sz="1900">
                <a:solidFill>
                  <a:srgbClr val="FFFFFF"/>
                </a:solidFill>
                <a:latin typeface="Roboto"/>
                <a:ea typeface="Roboto"/>
                <a:cs typeface="Roboto"/>
                <a:sym typeface="Roboto"/>
              </a:endParaRPr>
            </a:p>
          </p:txBody>
        </p:sp>
        <p:sp>
          <p:nvSpPr>
            <p:cNvPr id="583" name="Google Shape;583;p62"/>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lt1"/>
                </a:buClr>
                <a:buSzPts val="1100"/>
                <a:buFont typeface="Arial"/>
                <a:buNone/>
              </a:pPr>
              <a:r>
                <a:rPr lang="en-US" sz="2400">
                  <a:solidFill>
                    <a:schemeClr val="lt1"/>
                  </a:solidFill>
                  <a:latin typeface="Roboto"/>
                  <a:ea typeface="Roboto"/>
                  <a:cs typeface="Roboto"/>
                  <a:sym typeface="Roboto"/>
                </a:rPr>
                <a:t>Organize and motivate the project team</a:t>
              </a:r>
              <a:endParaRPr sz="24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2100">
                <a:latin typeface="Roboto"/>
                <a:ea typeface="Roboto"/>
                <a:cs typeface="Roboto"/>
                <a:sym typeface="Roboto"/>
              </a:endParaRPr>
            </a:p>
          </p:txBody>
        </p:sp>
      </p:grpSp>
      <p:grpSp>
        <p:nvGrpSpPr>
          <p:cNvPr id="584" name="Google Shape;584;p62"/>
          <p:cNvGrpSpPr/>
          <p:nvPr/>
        </p:nvGrpSpPr>
        <p:grpSpPr>
          <a:xfrm>
            <a:off x="8528772" y="1586327"/>
            <a:ext cx="3388315" cy="4643951"/>
            <a:chOff x="6396739" y="1189775"/>
            <a:chExt cx="2541300" cy="3483050"/>
          </a:xfrm>
        </p:grpSpPr>
        <p:sp>
          <p:nvSpPr>
            <p:cNvPr id="585" name="Google Shape;585;p62"/>
            <p:cNvSpPr/>
            <p:nvPr/>
          </p:nvSpPr>
          <p:spPr>
            <a:xfrm>
              <a:off x="6396739" y="1189775"/>
              <a:ext cx="2541300" cy="669000"/>
            </a:xfrm>
            <a:prstGeom prst="chevron">
              <a:avLst>
                <a:gd fmla="val 50000" name="adj"/>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Goal</a:t>
              </a:r>
              <a:r>
                <a:rPr lang="en-US" sz="1900">
                  <a:solidFill>
                    <a:srgbClr val="FFFFFF"/>
                  </a:solidFill>
                  <a:latin typeface="Roboto"/>
                  <a:ea typeface="Roboto"/>
                  <a:cs typeface="Roboto"/>
                  <a:sym typeface="Roboto"/>
                </a:rPr>
                <a:t> 4</a:t>
              </a:r>
              <a:endParaRPr sz="1900">
                <a:solidFill>
                  <a:srgbClr val="FFFFFF"/>
                </a:solidFill>
                <a:latin typeface="Roboto"/>
                <a:ea typeface="Roboto"/>
                <a:cs typeface="Roboto"/>
                <a:sym typeface="Roboto"/>
              </a:endParaRPr>
            </a:p>
          </p:txBody>
        </p:sp>
        <p:sp>
          <p:nvSpPr>
            <p:cNvPr id="586" name="Google Shape;586;p62"/>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lt1"/>
                </a:buClr>
                <a:buSzPts val="1100"/>
                <a:buFont typeface="Arial"/>
                <a:buNone/>
              </a:pPr>
              <a:r>
                <a:rPr lang="en-US" sz="2400">
                  <a:solidFill>
                    <a:schemeClr val="lt1"/>
                  </a:solidFill>
                  <a:latin typeface="Roboto"/>
                  <a:ea typeface="Roboto"/>
                  <a:cs typeface="Roboto"/>
                  <a:sym typeface="Roboto"/>
                </a:rPr>
                <a:t>Analyzing and m</a:t>
              </a:r>
              <a:r>
                <a:rPr lang="en-US" sz="2400">
                  <a:solidFill>
                    <a:schemeClr val="lt1"/>
                  </a:solidFill>
                  <a:latin typeface="Roboto"/>
                  <a:ea typeface="Roboto"/>
                  <a:cs typeface="Roboto"/>
                  <a:sym typeface="Roboto"/>
                </a:rPr>
                <a:t>anaging</a:t>
              </a:r>
              <a:r>
                <a:rPr lang="en-US" sz="2400">
                  <a:solidFill>
                    <a:schemeClr val="lt1"/>
                  </a:solidFill>
                  <a:latin typeface="Roboto"/>
                  <a:ea typeface="Roboto"/>
                  <a:cs typeface="Roboto"/>
                  <a:sym typeface="Roboto"/>
                </a:rPr>
                <a:t> project risk.</a:t>
              </a:r>
              <a:endParaRPr sz="2400">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grpSp>
        <p:nvGrpSpPr>
          <p:cNvPr id="592" name="Google Shape;592;p63"/>
          <p:cNvGrpSpPr/>
          <p:nvPr/>
        </p:nvGrpSpPr>
        <p:grpSpPr>
          <a:xfrm>
            <a:off x="3584993" y="976002"/>
            <a:ext cx="5024697" cy="5032419"/>
            <a:chOff x="2675582" y="676586"/>
            <a:chExt cx="3793942" cy="3790328"/>
          </a:xfrm>
        </p:grpSpPr>
        <p:sp>
          <p:nvSpPr>
            <p:cNvPr id="593" name="Google Shape;593;p63"/>
            <p:cNvSpPr/>
            <p:nvPr/>
          </p:nvSpPr>
          <p:spPr>
            <a:xfrm rot="-7199815">
              <a:off x="3183352" y="1184485"/>
              <a:ext cx="2774659" cy="2774659"/>
            </a:xfrm>
            <a:prstGeom prst="blockArc">
              <a:avLst>
                <a:gd fmla="val 12622480" name="adj1"/>
                <a:gd fmla="val 18176457" name="adj2"/>
                <a:gd fmla="val 20786" name="adj3"/>
              </a:avLst>
            </a:prstGeom>
            <a:solidFill>
              <a:srgbClr val="0B77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63"/>
            <p:cNvSpPr/>
            <p:nvPr/>
          </p:nvSpPr>
          <p:spPr>
            <a:xfrm rot="-1799815">
              <a:off x="3183352" y="1184357"/>
              <a:ext cx="2774659" cy="2774659"/>
            </a:xfrm>
            <a:prstGeom prst="blockArc">
              <a:avLst>
                <a:gd fmla="val 12622480" name="adj1"/>
                <a:gd fmla="val 18176457" name="adj2"/>
                <a:gd fmla="val 20786" name="adj3"/>
              </a:avLst>
            </a:prstGeom>
            <a:solidFill>
              <a:srgbClr val="0C814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p63"/>
            <p:cNvSpPr/>
            <p:nvPr/>
          </p:nvSpPr>
          <p:spPr>
            <a:xfrm rot="3600185">
              <a:off x="3187094" y="1184439"/>
              <a:ext cx="2774659" cy="2774659"/>
            </a:xfrm>
            <a:prstGeom prst="blockArc">
              <a:avLst>
                <a:gd fmla="val 12564381" name="adj1"/>
                <a:gd fmla="val 18346131" name="adj2"/>
                <a:gd fmla="val 20844" name="adj3"/>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p63"/>
            <p:cNvSpPr/>
            <p:nvPr/>
          </p:nvSpPr>
          <p:spPr>
            <a:xfrm rot="9000185">
              <a:off x="3185977" y="1184485"/>
              <a:ext cx="2774659" cy="2774659"/>
            </a:xfrm>
            <a:prstGeom prst="blockArc">
              <a:avLst>
                <a:gd fmla="val 12622480" name="adj1"/>
                <a:gd fmla="val 18081133" name="adj2"/>
                <a:gd fmla="val 20809" name="adj3"/>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97" name="Google Shape;597;p63"/>
            <p:cNvGrpSpPr/>
            <p:nvPr/>
          </p:nvGrpSpPr>
          <p:grpSpPr>
            <a:xfrm rot="5400000">
              <a:off x="5379663" y="2278951"/>
              <a:ext cx="585001" cy="585472"/>
              <a:chOff x="1967628" y="812211"/>
              <a:chExt cx="588000" cy="588000"/>
            </a:xfrm>
          </p:grpSpPr>
          <p:sp>
            <p:nvSpPr>
              <p:cNvPr id="598" name="Google Shape;598;p63"/>
              <p:cNvSpPr/>
              <p:nvPr/>
            </p:nvSpPr>
            <p:spPr>
              <a:xfrm rot="39023">
                <a:off x="1970909" y="815492"/>
                <a:ext cx="581437" cy="581437"/>
              </a:xfrm>
              <a:prstGeom prst="pie">
                <a:avLst>
                  <a:gd fmla="val 6190354" name="adj1"/>
                  <a:gd fmla="val 14996165" name="adj2"/>
                </a:avLst>
              </a:prstGeom>
              <a:solidFill>
                <a:srgbClr val="0B714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63"/>
              <p:cNvSpPr/>
              <p:nvPr/>
            </p:nvSpPr>
            <p:spPr>
              <a:xfrm rot="10800000">
                <a:off x="1970875" y="815525"/>
                <a:ext cx="581400" cy="581400"/>
              </a:xfrm>
              <a:prstGeom prst="pie">
                <a:avLst>
                  <a:gd fmla="val 4028252" name="adj1"/>
                  <a:gd fmla="val 17183677" name="adj2"/>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0" name="Google Shape;600;p63"/>
            <p:cNvGrpSpPr/>
            <p:nvPr/>
          </p:nvGrpSpPr>
          <p:grpSpPr>
            <a:xfrm rot="10800000">
              <a:off x="4280709" y="3378529"/>
              <a:ext cx="585001" cy="585472"/>
              <a:chOff x="1967628" y="812211"/>
              <a:chExt cx="588000" cy="588000"/>
            </a:xfrm>
          </p:grpSpPr>
          <p:sp>
            <p:nvSpPr>
              <p:cNvPr id="601" name="Google Shape;601;p63"/>
              <p:cNvSpPr/>
              <p:nvPr/>
            </p:nvSpPr>
            <p:spPr>
              <a:xfrm rot="39023">
                <a:off x="1970909" y="815492"/>
                <a:ext cx="581437" cy="581437"/>
              </a:xfrm>
              <a:prstGeom prst="pie">
                <a:avLst>
                  <a:gd fmla="val 6190354" name="adj1"/>
                  <a:gd fmla="val 14996165" name="adj2"/>
                </a:avLst>
              </a:prstGeom>
              <a:solidFill>
                <a:srgbClr val="0B7743"/>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p63"/>
              <p:cNvSpPr/>
              <p:nvPr/>
            </p:nvSpPr>
            <p:spPr>
              <a:xfrm rot="10800000">
                <a:off x="1970875" y="815525"/>
                <a:ext cx="581400" cy="581400"/>
              </a:xfrm>
              <a:prstGeom prst="pie">
                <a:avLst>
                  <a:gd fmla="val 4028252" name="adj1"/>
                  <a:gd fmla="val 17183677" name="adj2"/>
                </a:avLst>
              </a:prstGeom>
              <a:solidFill>
                <a:srgbClr val="0B77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3" name="Google Shape;603;p63"/>
            <p:cNvGrpSpPr/>
            <p:nvPr/>
          </p:nvGrpSpPr>
          <p:grpSpPr>
            <a:xfrm rot="-5400000">
              <a:off x="3179922" y="2281478"/>
              <a:ext cx="585001" cy="585472"/>
              <a:chOff x="1967628" y="812211"/>
              <a:chExt cx="588000" cy="588000"/>
            </a:xfrm>
          </p:grpSpPr>
          <p:sp>
            <p:nvSpPr>
              <p:cNvPr id="604" name="Google Shape;604;p63"/>
              <p:cNvSpPr/>
              <p:nvPr/>
            </p:nvSpPr>
            <p:spPr>
              <a:xfrm rot="39023">
                <a:off x="1970909" y="815492"/>
                <a:ext cx="581437" cy="581437"/>
              </a:xfrm>
              <a:prstGeom prst="pie">
                <a:avLst>
                  <a:gd fmla="val 6190354" name="adj1"/>
                  <a:gd fmla="val 14996165" name="adj2"/>
                </a:avLst>
              </a:prstGeom>
              <a:solidFill>
                <a:srgbClr val="0C8148"/>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5" name="Google Shape;605;p63"/>
              <p:cNvSpPr/>
              <p:nvPr/>
            </p:nvSpPr>
            <p:spPr>
              <a:xfrm rot="10800000">
                <a:off x="1970875" y="815525"/>
                <a:ext cx="581400" cy="581400"/>
              </a:xfrm>
              <a:prstGeom prst="pie">
                <a:avLst>
                  <a:gd fmla="val 4028252" name="adj1"/>
                  <a:gd fmla="val 17183677" name="adj2"/>
                </a:avLst>
              </a:prstGeom>
              <a:solidFill>
                <a:srgbClr val="0C814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6" name="Google Shape;606;p63"/>
            <p:cNvSpPr txBox="1"/>
            <p:nvPr/>
          </p:nvSpPr>
          <p:spPr>
            <a:xfrm>
              <a:off x="3214513" y="2360618"/>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sp>
          <p:nvSpPr>
            <p:cNvPr id="607" name="Google Shape;607;p63"/>
            <p:cNvSpPr txBox="1"/>
            <p:nvPr/>
          </p:nvSpPr>
          <p:spPr>
            <a:xfrm>
              <a:off x="4335750" y="346030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608" name="Google Shape;608;p63"/>
            <p:cNvSpPr txBox="1"/>
            <p:nvPr/>
          </p:nvSpPr>
          <p:spPr>
            <a:xfrm>
              <a:off x="5419402" y="2360618"/>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grpSp>
          <p:nvGrpSpPr>
            <p:cNvPr id="609" name="Google Shape;609;p63"/>
            <p:cNvGrpSpPr/>
            <p:nvPr/>
          </p:nvGrpSpPr>
          <p:grpSpPr>
            <a:xfrm>
              <a:off x="4261689" y="1180926"/>
              <a:ext cx="585001" cy="585530"/>
              <a:chOff x="1967628" y="812211"/>
              <a:chExt cx="588000" cy="588000"/>
            </a:xfrm>
          </p:grpSpPr>
          <p:sp>
            <p:nvSpPr>
              <p:cNvPr id="610" name="Google Shape;610;p63"/>
              <p:cNvSpPr/>
              <p:nvPr/>
            </p:nvSpPr>
            <p:spPr>
              <a:xfrm rot="39023">
                <a:off x="1970909" y="815492"/>
                <a:ext cx="581437" cy="581437"/>
              </a:xfrm>
              <a:prstGeom prst="pie">
                <a:avLst>
                  <a:gd fmla="val 6190354" name="adj1"/>
                  <a:gd fmla="val 14996165" name="adj2"/>
                </a:avLst>
              </a:prstGeom>
              <a:solidFill>
                <a:srgbClr val="085631"/>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p63"/>
              <p:cNvSpPr/>
              <p:nvPr/>
            </p:nvSpPr>
            <p:spPr>
              <a:xfrm rot="10800000">
                <a:off x="1970875" y="815525"/>
                <a:ext cx="581400" cy="581400"/>
              </a:xfrm>
              <a:prstGeom prst="pie">
                <a:avLst>
                  <a:gd fmla="val 4028252" name="adj1"/>
                  <a:gd fmla="val 17183677" name="adj2"/>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12" name="Google Shape;612;p63"/>
            <p:cNvSpPr txBox="1"/>
            <p:nvPr/>
          </p:nvSpPr>
          <p:spPr>
            <a:xfrm>
              <a:off x="4335754" y="1254444"/>
              <a:ext cx="507900" cy="355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grpSp>
      <p:grpSp>
        <p:nvGrpSpPr>
          <p:cNvPr id="613" name="Google Shape;613;p63"/>
          <p:cNvGrpSpPr/>
          <p:nvPr/>
        </p:nvGrpSpPr>
        <p:grpSpPr>
          <a:xfrm>
            <a:off x="431323" y="1560594"/>
            <a:ext cx="4483505" cy="1719557"/>
            <a:chOff x="323500" y="1170475"/>
            <a:chExt cx="3362713" cy="1289700"/>
          </a:xfrm>
        </p:grpSpPr>
        <p:sp>
          <p:nvSpPr>
            <p:cNvPr id="614" name="Google Shape;614;p63"/>
            <p:cNvSpPr txBox="1"/>
            <p:nvPr/>
          </p:nvSpPr>
          <p:spPr>
            <a:xfrm>
              <a:off x="323500" y="1170475"/>
              <a:ext cx="2124000" cy="1289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Closing</a:t>
              </a:r>
              <a:endParaRPr b="1" sz="1600">
                <a:latin typeface="Roboto"/>
                <a:ea typeface="Roboto"/>
                <a:cs typeface="Roboto"/>
                <a:sym typeface="Roboto"/>
              </a:endParaRPr>
            </a:p>
            <a:p>
              <a:pPr indent="0" lvl="0" marL="0" rtl="0" algn="r">
                <a:spcBef>
                  <a:spcPts val="0"/>
                </a:spcBef>
                <a:spcAft>
                  <a:spcPts val="0"/>
                </a:spcAft>
                <a:buNone/>
              </a:pPr>
              <a:r>
                <a:t/>
              </a:r>
              <a:endParaRPr b="1" sz="1100">
                <a:latin typeface="Roboto"/>
                <a:ea typeface="Roboto"/>
                <a:cs typeface="Roboto"/>
                <a:sym typeface="Roboto"/>
              </a:endParaRPr>
            </a:p>
            <a:p>
              <a:pPr indent="0" lvl="0" marL="0" rtl="0" algn="r">
                <a:spcBef>
                  <a:spcPts val="0"/>
                </a:spcBef>
                <a:spcAft>
                  <a:spcPts val="0"/>
                </a:spcAft>
                <a:buNone/>
              </a:pPr>
              <a:r>
                <a:rPr lang="en-US" sz="1300">
                  <a:latin typeface="Roboto"/>
                  <a:ea typeface="Roboto"/>
                  <a:cs typeface="Roboto"/>
                  <a:sym typeface="Roboto"/>
                </a:rPr>
                <a:t>Evaluation, Final/Outstanding Issues, Ongoing Project ...</a:t>
              </a:r>
              <a:endParaRPr sz="1300">
                <a:latin typeface="Roboto"/>
                <a:ea typeface="Roboto"/>
                <a:cs typeface="Roboto"/>
                <a:sym typeface="Roboto"/>
              </a:endParaRPr>
            </a:p>
            <a:p>
              <a:pPr indent="0" lvl="0" marL="0" rtl="0" algn="ctr">
                <a:spcBef>
                  <a:spcPts val="0"/>
                </a:spcBef>
                <a:spcAft>
                  <a:spcPts val="0"/>
                </a:spcAft>
                <a:buNone/>
              </a:pPr>
              <a:r>
                <a:rPr lang="en-US" sz="1300">
                  <a:latin typeface="Roboto"/>
                  <a:ea typeface="Roboto"/>
                  <a:cs typeface="Roboto"/>
                  <a:sym typeface="Roboto"/>
                </a:rPr>
                <a:t>Splunk Oxygen Expiring</a:t>
              </a:r>
              <a:endParaRPr sz="1300">
                <a:latin typeface="Roboto"/>
                <a:ea typeface="Roboto"/>
                <a:cs typeface="Roboto"/>
                <a:sym typeface="Roboto"/>
              </a:endParaRPr>
            </a:p>
            <a:p>
              <a:pPr indent="0" lvl="0" marL="0" rtl="0" algn="r">
                <a:spcBef>
                  <a:spcPts val="0"/>
                </a:spcBef>
                <a:spcAft>
                  <a:spcPts val="2100"/>
                </a:spcAft>
                <a:buNone/>
              </a:pPr>
              <a:r>
                <a:t/>
              </a:r>
              <a:endParaRPr b="1" sz="1100">
                <a:latin typeface="Roboto"/>
                <a:ea typeface="Roboto"/>
                <a:cs typeface="Roboto"/>
                <a:sym typeface="Roboto"/>
              </a:endParaRPr>
            </a:p>
          </p:txBody>
        </p:sp>
        <p:cxnSp>
          <p:nvCxnSpPr>
            <p:cNvPr id="615" name="Google Shape;615;p63"/>
            <p:cNvCxnSpPr/>
            <p:nvPr/>
          </p:nvCxnSpPr>
          <p:spPr>
            <a:xfrm rot="10800000">
              <a:off x="2641913" y="1831625"/>
              <a:ext cx="1044300" cy="0"/>
            </a:xfrm>
            <a:prstGeom prst="straightConnector1">
              <a:avLst/>
            </a:prstGeom>
            <a:noFill/>
            <a:ln cap="flat" cmpd="sng" w="9525">
              <a:solidFill>
                <a:srgbClr val="0C8148"/>
              </a:solidFill>
              <a:prstDash val="solid"/>
              <a:round/>
              <a:headEnd len="sm" w="sm" type="none"/>
              <a:tailEnd len="med" w="med" type="oval"/>
            </a:ln>
          </p:spPr>
        </p:cxnSp>
      </p:grpSp>
      <p:grpSp>
        <p:nvGrpSpPr>
          <p:cNvPr id="616" name="Google Shape;616;p63"/>
          <p:cNvGrpSpPr/>
          <p:nvPr/>
        </p:nvGrpSpPr>
        <p:grpSpPr>
          <a:xfrm>
            <a:off x="431323" y="3770939"/>
            <a:ext cx="4839096" cy="1719557"/>
            <a:chOff x="323500" y="2828275"/>
            <a:chExt cx="3629413" cy="1289700"/>
          </a:xfrm>
        </p:grpSpPr>
        <p:sp>
          <p:nvSpPr>
            <p:cNvPr id="617" name="Google Shape;617;p63"/>
            <p:cNvSpPr txBox="1"/>
            <p:nvPr/>
          </p:nvSpPr>
          <p:spPr>
            <a:xfrm>
              <a:off x="323500" y="2828275"/>
              <a:ext cx="2124000" cy="1289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Managing </a:t>
              </a:r>
              <a:endParaRPr b="1" sz="1600">
                <a:latin typeface="Roboto"/>
                <a:ea typeface="Roboto"/>
                <a:cs typeface="Roboto"/>
                <a:sym typeface="Roboto"/>
              </a:endParaRPr>
            </a:p>
            <a:p>
              <a:pPr indent="0" lvl="0" marL="0" rtl="0" algn="r">
                <a:spcBef>
                  <a:spcPts val="0"/>
                </a:spcBef>
                <a:spcAft>
                  <a:spcPts val="0"/>
                </a:spcAft>
                <a:buNone/>
              </a:pPr>
              <a:r>
                <a:t/>
              </a:r>
              <a:endParaRPr b="1" sz="1100">
                <a:latin typeface="Roboto"/>
                <a:ea typeface="Roboto"/>
                <a:cs typeface="Roboto"/>
                <a:sym typeface="Roboto"/>
              </a:endParaRPr>
            </a:p>
            <a:p>
              <a:pPr indent="0" lvl="0" marL="0" rtl="0" algn="r">
                <a:spcBef>
                  <a:spcPts val="0"/>
                </a:spcBef>
                <a:spcAft>
                  <a:spcPts val="2100"/>
                </a:spcAft>
                <a:buNone/>
              </a:pPr>
              <a:r>
                <a:rPr lang="en-US" sz="1300">
                  <a:latin typeface="Roboto"/>
                  <a:ea typeface="Roboto"/>
                  <a:cs typeface="Roboto"/>
                  <a:sym typeface="Roboto"/>
                </a:rPr>
                <a:t>Monitoring Project Work, Schedule Project Meetings, Keep working and update work daly, Issues</a:t>
              </a:r>
              <a:r>
                <a:rPr lang="en-US" sz="1100">
                  <a:latin typeface="Roboto"/>
                  <a:ea typeface="Roboto"/>
                  <a:cs typeface="Roboto"/>
                  <a:sym typeface="Roboto"/>
                </a:rPr>
                <a:t> </a:t>
              </a:r>
              <a:endParaRPr sz="1100">
                <a:latin typeface="Roboto"/>
                <a:ea typeface="Roboto"/>
                <a:cs typeface="Roboto"/>
                <a:sym typeface="Roboto"/>
              </a:endParaRPr>
            </a:p>
          </p:txBody>
        </p:sp>
        <p:cxnSp>
          <p:nvCxnSpPr>
            <p:cNvPr id="618" name="Google Shape;618;p63"/>
            <p:cNvCxnSpPr/>
            <p:nvPr/>
          </p:nvCxnSpPr>
          <p:spPr>
            <a:xfrm rot="10800000">
              <a:off x="2641913" y="3489425"/>
              <a:ext cx="1311000" cy="0"/>
            </a:xfrm>
            <a:prstGeom prst="straightConnector1">
              <a:avLst/>
            </a:prstGeom>
            <a:noFill/>
            <a:ln cap="flat" cmpd="sng" w="9525">
              <a:solidFill>
                <a:srgbClr val="0B7743"/>
              </a:solidFill>
              <a:prstDash val="solid"/>
              <a:round/>
              <a:headEnd len="sm" w="sm" type="none"/>
              <a:tailEnd len="med" w="med" type="oval"/>
            </a:ln>
          </p:spPr>
        </p:cxnSp>
      </p:grpSp>
      <p:grpSp>
        <p:nvGrpSpPr>
          <p:cNvPr id="619" name="Google Shape;619;p63"/>
          <p:cNvGrpSpPr/>
          <p:nvPr/>
        </p:nvGrpSpPr>
        <p:grpSpPr>
          <a:xfrm>
            <a:off x="6946260" y="1413765"/>
            <a:ext cx="4814080" cy="1719557"/>
            <a:chOff x="5209825" y="1060350"/>
            <a:chExt cx="3610650" cy="1289700"/>
          </a:xfrm>
        </p:grpSpPr>
        <p:sp>
          <p:nvSpPr>
            <p:cNvPr id="620" name="Google Shape;620;p63"/>
            <p:cNvSpPr txBox="1"/>
            <p:nvPr/>
          </p:nvSpPr>
          <p:spPr>
            <a:xfrm>
              <a:off x="6696475" y="10603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Planning</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300">
                  <a:latin typeface="Roboto"/>
                  <a:ea typeface="Roboto"/>
                  <a:cs typeface="Roboto"/>
                  <a:sym typeface="Roboto"/>
                </a:rPr>
                <a:t>Project Plan, Updates of Project, Critical Success Factors, Project Goals</a:t>
              </a:r>
              <a:endParaRPr b="1" sz="1300">
                <a:latin typeface="Roboto"/>
                <a:ea typeface="Roboto"/>
                <a:cs typeface="Roboto"/>
                <a:sym typeface="Roboto"/>
              </a:endParaRPr>
            </a:p>
          </p:txBody>
        </p:sp>
        <p:cxnSp>
          <p:nvCxnSpPr>
            <p:cNvPr id="621" name="Google Shape;621;p63"/>
            <p:cNvCxnSpPr/>
            <p:nvPr/>
          </p:nvCxnSpPr>
          <p:spPr>
            <a:xfrm>
              <a:off x="5209825" y="1705200"/>
              <a:ext cx="1286700" cy="0"/>
            </a:xfrm>
            <a:prstGeom prst="straightConnector1">
              <a:avLst/>
            </a:prstGeom>
            <a:noFill/>
            <a:ln cap="flat" cmpd="sng" w="9525">
              <a:solidFill>
                <a:srgbClr val="085631"/>
              </a:solidFill>
              <a:prstDash val="solid"/>
              <a:round/>
              <a:headEnd len="sm" w="sm" type="none"/>
              <a:tailEnd len="med" w="med" type="oval"/>
            </a:ln>
          </p:spPr>
        </p:cxnSp>
      </p:grpSp>
      <p:grpSp>
        <p:nvGrpSpPr>
          <p:cNvPr id="622" name="Google Shape;622;p63"/>
          <p:cNvGrpSpPr/>
          <p:nvPr/>
        </p:nvGrpSpPr>
        <p:grpSpPr>
          <a:xfrm>
            <a:off x="6946260" y="4027166"/>
            <a:ext cx="4814080" cy="1719557"/>
            <a:chOff x="5209825" y="3020450"/>
            <a:chExt cx="3610650" cy="1289700"/>
          </a:xfrm>
        </p:grpSpPr>
        <p:sp>
          <p:nvSpPr>
            <p:cNvPr id="623" name="Google Shape;623;p63"/>
            <p:cNvSpPr txBox="1"/>
            <p:nvPr/>
          </p:nvSpPr>
          <p:spPr>
            <a:xfrm>
              <a:off x="6696475" y="30204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Implementation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2100"/>
                </a:spcAft>
                <a:buNone/>
              </a:pPr>
              <a:r>
                <a:rPr lang="en-US" sz="1300">
                  <a:latin typeface="Roboto"/>
                  <a:ea typeface="Roboto"/>
                  <a:cs typeface="Roboto"/>
                  <a:sym typeface="Roboto"/>
                </a:rPr>
                <a:t>Completing</a:t>
              </a:r>
              <a:r>
                <a:rPr lang="en-US" sz="1300">
                  <a:latin typeface="Roboto"/>
                  <a:ea typeface="Roboto"/>
                  <a:cs typeface="Roboto"/>
                  <a:sym typeface="Roboto"/>
                </a:rPr>
                <a:t> Action Items, trying move forward for project phases,</a:t>
              </a:r>
              <a:endParaRPr b="1" sz="1300">
                <a:latin typeface="Roboto"/>
                <a:ea typeface="Roboto"/>
                <a:cs typeface="Roboto"/>
                <a:sym typeface="Roboto"/>
              </a:endParaRPr>
            </a:p>
          </p:txBody>
        </p:sp>
        <p:cxnSp>
          <p:nvCxnSpPr>
            <p:cNvPr id="624" name="Google Shape;624;p63"/>
            <p:cNvCxnSpPr/>
            <p:nvPr/>
          </p:nvCxnSpPr>
          <p:spPr>
            <a:xfrm>
              <a:off x="5209825" y="3648300"/>
              <a:ext cx="1286700" cy="0"/>
            </a:xfrm>
            <a:prstGeom prst="straightConnector1">
              <a:avLst/>
            </a:prstGeom>
            <a:noFill/>
            <a:ln cap="flat" cmpd="sng" w="9525">
              <a:solidFill>
                <a:srgbClr val="0B7140"/>
              </a:solidFill>
              <a:prstDash val="solid"/>
              <a:round/>
              <a:headEnd len="sm" w="sm" type="none"/>
              <a:tailEnd len="med" w="med" type="oval"/>
            </a:ln>
          </p:spPr>
        </p:cxnSp>
      </p:grpSp>
      <p:sp>
        <p:nvSpPr>
          <p:cNvPr id="625" name="Google Shape;625;p63"/>
          <p:cNvSpPr txBox="1"/>
          <p:nvPr/>
        </p:nvSpPr>
        <p:spPr>
          <a:xfrm>
            <a:off x="1418225" y="418075"/>
            <a:ext cx="9169800" cy="5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500"/>
              <a:t>Process</a:t>
            </a:r>
            <a:endParaRPr b="1" sz="3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pic>
        <p:nvPicPr>
          <p:cNvPr id="631" name="Google Shape;631;p64"/>
          <p:cNvPicPr preferRelativeResize="0"/>
          <p:nvPr/>
        </p:nvPicPr>
        <p:blipFill rotWithShape="1">
          <a:blip r:embed="rId3">
            <a:alphaModFix/>
          </a:blip>
          <a:srcRect b="21321" l="8099" r="8232" t="6549"/>
          <a:stretch/>
        </p:blipFill>
        <p:spPr>
          <a:xfrm>
            <a:off x="-150" y="25"/>
            <a:ext cx="12192000" cy="6858000"/>
          </a:xfrm>
          <a:prstGeom prst="rect">
            <a:avLst/>
          </a:prstGeom>
          <a:noFill/>
          <a:ln>
            <a:noFill/>
          </a:ln>
        </p:spPr>
      </p:pic>
      <p:pic>
        <p:nvPicPr>
          <p:cNvPr id="632" name="Google Shape;632;p64"/>
          <p:cNvPicPr preferRelativeResize="0"/>
          <p:nvPr/>
        </p:nvPicPr>
        <p:blipFill>
          <a:blip r:embed="rId4">
            <a:alphaModFix/>
          </a:blip>
          <a:stretch>
            <a:fillRect/>
          </a:stretch>
        </p:blipFill>
        <p:spPr>
          <a:xfrm>
            <a:off x="1748127" y="650675"/>
            <a:ext cx="8695445" cy="526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65"/>
          <p:cNvSpPr txBox="1"/>
          <p:nvPr>
            <p:ph type="title"/>
          </p:nvPr>
        </p:nvSpPr>
        <p:spPr>
          <a:xfrm>
            <a:off x="456075" y="310403"/>
            <a:ext cx="11280000" cy="6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CHALLENGES AND LIMITATIONS</a:t>
            </a:r>
            <a:endParaRPr/>
          </a:p>
        </p:txBody>
      </p:sp>
      <p:grpSp>
        <p:nvGrpSpPr>
          <p:cNvPr id="639" name="Google Shape;639;p65"/>
          <p:cNvGrpSpPr/>
          <p:nvPr/>
        </p:nvGrpSpPr>
        <p:grpSpPr>
          <a:xfrm>
            <a:off x="8103406" y="2192947"/>
            <a:ext cx="2471938" cy="2471938"/>
            <a:chOff x="6077707" y="1644751"/>
            <a:chExt cx="1854000" cy="1854000"/>
          </a:xfrm>
        </p:grpSpPr>
        <p:sp>
          <p:nvSpPr>
            <p:cNvPr id="640" name="Google Shape;640;p65"/>
            <p:cNvSpPr/>
            <p:nvPr/>
          </p:nvSpPr>
          <p:spPr>
            <a:xfrm>
              <a:off x="6077707" y="1644751"/>
              <a:ext cx="1854000" cy="1854000"/>
            </a:xfrm>
            <a:prstGeom prst="ellipse">
              <a:avLst/>
            </a:prstGeom>
            <a:solidFill>
              <a:srgbClr val="085631"/>
            </a:solidFill>
            <a:ln cap="flat" cmpd="sng" w="28575">
              <a:solidFill>
                <a:srgbClr val="65F0A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65"/>
            <p:cNvSpPr txBox="1"/>
            <p:nvPr/>
          </p:nvSpPr>
          <p:spPr>
            <a:xfrm>
              <a:off x="6386100" y="2311040"/>
              <a:ext cx="12906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Vestibulum congue </a:t>
              </a:r>
              <a:endParaRPr sz="1300">
                <a:solidFill>
                  <a:srgbClr val="FFFFFF"/>
                </a:solidFill>
                <a:latin typeface="Roboto"/>
                <a:ea typeface="Roboto"/>
                <a:cs typeface="Roboto"/>
                <a:sym typeface="Roboto"/>
              </a:endParaRPr>
            </a:p>
          </p:txBody>
        </p:sp>
      </p:grpSp>
      <p:grpSp>
        <p:nvGrpSpPr>
          <p:cNvPr id="642" name="Google Shape;642;p65"/>
          <p:cNvGrpSpPr/>
          <p:nvPr/>
        </p:nvGrpSpPr>
        <p:grpSpPr>
          <a:xfrm>
            <a:off x="5941057" y="2192947"/>
            <a:ext cx="2471938" cy="2471938"/>
            <a:chOff x="4455905" y="1644751"/>
            <a:chExt cx="1854000" cy="1854000"/>
          </a:xfrm>
        </p:grpSpPr>
        <p:sp>
          <p:nvSpPr>
            <p:cNvPr id="643" name="Google Shape;643;p65"/>
            <p:cNvSpPr/>
            <p:nvPr/>
          </p:nvSpPr>
          <p:spPr>
            <a:xfrm>
              <a:off x="4455905" y="1644751"/>
              <a:ext cx="1854000" cy="1854000"/>
            </a:xfrm>
            <a:prstGeom prst="ellipse">
              <a:avLst/>
            </a:prstGeom>
            <a:solidFill>
              <a:srgbClr val="0B7140"/>
            </a:solidFill>
            <a:ln cap="flat" cmpd="sng" w="28575">
              <a:solidFill>
                <a:srgbClr val="65F0A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65"/>
            <p:cNvSpPr txBox="1"/>
            <p:nvPr/>
          </p:nvSpPr>
          <p:spPr>
            <a:xfrm>
              <a:off x="4764300" y="2311040"/>
              <a:ext cx="12906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Vestibulum congue </a:t>
              </a:r>
              <a:endParaRPr sz="1300">
                <a:solidFill>
                  <a:srgbClr val="FFFFFF"/>
                </a:solidFill>
                <a:latin typeface="Roboto"/>
                <a:ea typeface="Roboto"/>
                <a:cs typeface="Roboto"/>
                <a:sym typeface="Roboto"/>
              </a:endParaRPr>
            </a:p>
          </p:txBody>
        </p:sp>
      </p:grpSp>
      <p:grpSp>
        <p:nvGrpSpPr>
          <p:cNvPr id="645" name="Google Shape;645;p65"/>
          <p:cNvGrpSpPr/>
          <p:nvPr/>
        </p:nvGrpSpPr>
        <p:grpSpPr>
          <a:xfrm>
            <a:off x="3778708" y="2192961"/>
            <a:ext cx="2471938" cy="2471938"/>
            <a:chOff x="2834102" y="1644762"/>
            <a:chExt cx="1854000" cy="1854000"/>
          </a:xfrm>
        </p:grpSpPr>
        <p:sp>
          <p:nvSpPr>
            <p:cNvPr id="646" name="Google Shape;646;p65"/>
            <p:cNvSpPr/>
            <p:nvPr/>
          </p:nvSpPr>
          <p:spPr>
            <a:xfrm>
              <a:off x="2834102" y="1644762"/>
              <a:ext cx="1854000" cy="1854000"/>
            </a:xfrm>
            <a:prstGeom prst="ellipse">
              <a:avLst/>
            </a:prstGeom>
            <a:solidFill>
              <a:srgbClr val="0B7743"/>
            </a:solidFill>
            <a:ln cap="flat" cmpd="sng" w="28575">
              <a:solidFill>
                <a:srgbClr val="65F0A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 name="Google Shape;647;p65"/>
            <p:cNvSpPr txBox="1"/>
            <p:nvPr/>
          </p:nvSpPr>
          <p:spPr>
            <a:xfrm>
              <a:off x="3142502" y="2311050"/>
              <a:ext cx="12906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Vestibulum congue </a:t>
              </a:r>
              <a:endParaRPr sz="1300">
                <a:solidFill>
                  <a:srgbClr val="FFFFFF"/>
                </a:solidFill>
                <a:latin typeface="Roboto"/>
                <a:ea typeface="Roboto"/>
                <a:cs typeface="Roboto"/>
                <a:sym typeface="Roboto"/>
              </a:endParaRPr>
            </a:p>
          </p:txBody>
        </p:sp>
      </p:grpSp>
      <p:grpSp>
        <p:nvGrpSpPr>
          <p:cNvPr id="648" name="Google Shape;648;p65"/>
          <p:cNvGrpSpPr/>
          <p:nvPr/>
        </p:nvGrpSpPr>
        <p:grpSpPr>
          <a:xfrm>
            <a:off x="1616360" y="2192961"/>
            <a:ext cx="2471938" cy="2471938"/>
            <a:chOff x="1212300" y="1644762"/>
            <a:chExt cx="1854000" cy="1854000"/>
          </a:xfrm>
        </p:grpSpPr>
        <p:sp>
          <p:nvSpPr>
            <p:cNvPr id="649" name="Google Shape;649;p65"/>
            <p:cNvSpPr/>
            <p:nvPr/>
          </p:nvSpPr>
          <p:spPr>
            <a:xfrm>
              <a:off x="1212300" y="1644762"/>
              <a:ext cx="1854000" cy="1854000"/>
            </a:xfrm>
            <a:prstGeom prst="ellipse">
              <a:avLst/>
            </a:prstGeom>
            <a:solidFill>
              <a:srgbClr val="0C8148"/>
            </a:solidFill>
            <a:ln cap="flat" cmpd="sng" w="28575">
              <a:solidFill>
                <a:srgbClr val="65F0A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p65"/>
            <p:cNvSpPr txBox="1"/>
            <p:nvPr/>
          </p:nvSpPr>
          <p:spPr>
            <a:xfrm>
              <a:off x="1275350" y="2311050"/>
              <a:ext cx="12906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Vestibulum congue </a:t>
              </a:r>
              <a:endParaRPr sz="1300">
                <a:solidFill>
                  <a:srgbClr val="FFFFFF"/>
                </a:solidFill>
                <a:latin typeface="Roboto"/>
                <a:ea typeface="Roboto"/>
                <a:cs typeface="Roboto"/>
                <a:sym typeface="Roboto"/>
              </a:endParaRPr>
            </a:p>
          </p:txBody>
        </p:sp>
      </p:grpSp>
      <p:grpSp>
        <p:nvGrpSpPr>
          <p:cNvPr id="651" name="Google Shape;651;p65"/>
          <p:cNvGrpSpPr/>
          <p:nvPr/>
        </p:nvGrpSpPr>
        <p:grpSpPr>
          <a:xfrm>
            <a:off x="3658720" y="2129905"/>
            <a:ext cx="2437139" cy="3199520"/>
            <a:chOff x="2744109" y="1597469"/>
            <a:chExt cx="1827900" cy="2399700"/>
          </a:xfrm>
        </p:grpSpPr>
        <p:sp>
          <p:nvSpPr>
            <p:cNvPr id="652" name="Google Shape;652;p65"/>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p65"/>
            <p:cNvSpPr/>
            <p:nvPr/>
          </p:nvSpPr>
          <p:spPr>
            <a:xfrm flipH="1" rot="10800000">
              <a:off x="2834043" y="1687411"/>
              <a:ext cx="1649400" cy="1769700"/>
            </a:xfrm>
            <a:prstGeom prst="snip1Rect">
              <a:avLst>
                <a:gd fmla="val 0" name="adj"/>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 name="Google Shape;654;p65"/>
            <p:cNvSpPr txBox="1"/>
            <p:nvPr/>
          </p:nvSpPr>
          <p:spPr>
            <a:xfrm>
              <a:off x="296645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55" name="Google Shape;655;p65"/>
          <p:cNvGrpSpPr/>
          <p:nvPr/>
        </p:nvGrpSpPr>
        <p:grpSpPr>
          <a:xfrm>
            <a:off x="6095860" y="1528419"/>
            <a:ext cx="2437139" cy="3199520"/>
            <a:chOff x="4572009" y="1146343"/>
            <a:chExt cx="1827900" cy="2399700"/>
          </a:xfrm>
        </p:grpSpPr>
        <p:sp>
          <p:nvSpPr>
            <p:cNvPr id="656" name="Google Shape;656;p65"/>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F48FB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65"/>
            <p:cNvSpPr/>
            <p:nvPr/>
          </p:nvSpPr>
          <p:spPr>
            <a:xfrm flipH="1">
              <a:off x="4660575" y="1686400"/>
              <a:ext cx="1649400" cy="1769700"/>
            </a:xfrm>
            <a:prstGeom prst="snip1Rect">
              <a:avLst>
                <a:gd fmla="val 0" name="adj"/>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p65"/>
            <p:cNvSpPr txBox="1"/>
            <p:nvPr/>
          </p:nvSpPr>
          <p:spPr>
            <a:xfrm>
              <a:off x="479442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59" name="Google Shape;659;p65"/>
          <p:cNvGrpSpPr/>
          <p:nvPr/>
        </p:nvGrpSpPr>
        <p:grpSpPr>
          <a:xfrm>
            <a:off x="8533198" y="2129905"/>
            <a:ext cx="2437139" cy="3199520"/>
            <a:chOff x="6400059" y="1597469"/>
            <a:chExt cx="1827900" cy="2399700"/>
          </a:xfrm>
        </p:grpSpPr>
        <p:sp>
          <p:nvSpPr>
            <p:cNvPr id="660" name="Google Shape;660;p65"/>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1" name="Google Shape;661;p65"/>
            <p:cNvSpPr/>
            <p:nvPr/>
          </p:nvSpPr>
          <p:spPr>
            <a:xfrm flipH="1" rot="10800000">
              <a:off x="6489993" y="1687411"/>
              <a:ext cx="1649400" cy="1769700"/>
            </a:xfrm>
            <a:prstGeom prst="snip1Rect">
              <a:avLst>
                <a:gd fmla="val 0" name="adj"/>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2" name="Google Shape;662;p65"/>
            <p:cNvSpPr txBox="1"/>
            <p:nvPr/>
          </p:nvSpPr>
          <p:spPr>
            <a:xfrm>
              <a:off x="662240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63" name="Google Shape;663;p65"/>
          <p:cNvGrpSpPr/>
          <p:nvPr/>
        </p:nvGrpSpPr>
        <p:grpSpPr>
          <a:xfrm>
            <a:off x="1221381" y="1528419"/>
            <a:ext cx="2437139" cy="3199520"/>
            <a:chOff x="916059" y="1146343"/>
            <a:chExt cx="1827900" cy="2399700"/>
          </a:xfrm>
        </p:grpSpPr>
        <p:sp>
          <p:nvSpPr>
            <p:cNvPr id="664" name="Google Shape;664;p65"/>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F48FB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p65"/>
            <p:cNvSpPr/>
            <p:nvPr/>
          </p:nvSpPr>
          <p:spPr>
            <a:xfrm flipH="1">
              <a:off x="1004625" y="1686400"/>
              <a:ext cx="1649400" cy="1769700"/>
            </a:xfrm>
            <a:prstGeom prst="snip1Rect">
              <a:avLst>
                <a:gd fmla="val 0" name="adj"/>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6" name="Google Shape;666;p65"/>
            <p:cNvSpPr txBox="1"/>
            <p:nvPr/>
          </p:nvSpPr>
          <p:spPr>
            <a:xfrm>
              <a:off x="113847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67" name="Google Shape;667;p65"/>
          <p:cNvGrpSpPr/>
          <p:nvPr/>
        </p:nvGrpSpPr>
        <p:grpSpPr>
          <a:xfrm>
            <a:off x="3658720" y="2129905"/>
            <a:ext cx="2437139" cy="3199520"/>
            <a:chOff x="2744109" y="1597469"/>
            <a:chExt cx="1827900" cy="2399700"/>
          </a:xfrm>
        </p:grpSpPr>
        <p:sp>
          <p:nvSpPr>
            <p:cNvPr id="668" name="Google Shape;668;p65"/>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65"/>
            <p:cNvSpPr/>
            <p:nvPr/>
          </p:nvSpPr>
          <p:spPr>
            <a:xfrm flipH="1" rot="10800000">
              <a:off x="2834043" y="1687411"/>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 name="Google Shape;670;p65"/>
            <p:cNvSpPr txBox="1"/>
            <p:nvPr/>
          </p:nvSpPr>
          <p:spPr>
            <a:xfrm>
              <a:off x="296645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71" name="Google Shape;671;p65"/>
          <p:cNvGrpSpPr/>
          <p:nvPr/>
        </p:nvGrpSpPr>
        <p:grpSpPr>
          <a:xfrm>
            <a:off x="6095860" y="1528419"/>
            <a:ext cx="2437139" cy="3199520"/>
            <a:chOff x="4572009" y="1146343"/>
            <a:chExt cx="1827900" cy="2399700"/>
          </a:xfrm>
        </p:grpSpPr>
        <p:sp>
          <p:nvSpPr>
            <p:cNvPr id="672" name="Google Shape;672;p65"/>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65F0A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p65"/>
            <p:cNvSpPr/>
            <p:nvPr/>
          </p:nvSpPr>
          <p:spPr>
            <a:xfrm flipH="1">
              <a:off x="4660575" y="1686400"/>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p65"/>
            <p:cNvSpPr txBox="1"/>
            <p:nvPr/>
          </p:nvSpPr>
          <p:spPr>
            <a:xfrm>
              <a:off x="479442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75" name="Google Shape;675;p65"/>
          <p:cNvGrpSpPr/>
          <p:nvPr/>
        </p:nvGrpSpPr>
        <p:grpSpPr>
          <a:xfrm>
            <a:off x="8533198" y="2129905"/>
            <a:ext cx="2437139" cy="3199520"/>
            <a:chOff x="6400059" y="1597469"/>
            <a:chExt cx="1827900" cy="2399700"/>
          </a:xfrm>
        </p:grpSpPr>
        <p:sp>
          <p:nvSpPr>
            <p:cNvPr id="676" name="Google Shape;676;p65"/>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7" name="Google Shape;677;p65"/>
            <p:cNvSpPr/>
            <p:nvPr/>
          </p:nvSpPr>
          <p:spPr>
            <a:xfrm flipH="1" rot="10800000">
              <a:off x="6489993" y="1687411"/>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8" name="Google Shape;678;p65"/>
            <p:cNvSpPr txBox="1"/>
            <p:nvPr/>
          </p:nvSpPr>
          <p:spPr>
            <a:xfrm>
              <a:off x="662240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79" name="Google Shape;679;p65"/>
          <p:cNvGrpSpPr/>
          <p:nvPr/>
        </p:nvGrpSpPr>
        <p:grpSpPr>
          <a:xfrm>
            <a:off x="1221381" y="1528419"/>
            <a:ext cx="2437139" cy="3199520"/>
            <a:chOff x="916059" y="1146343"/>
            <a:chExt cx="1827900" cy="2399700"/>
          </a:xfrm>
        </p:grpSpPr>
        <p:sp>
          <p:nvSpPr>
            <p:cNvPr id="680" name="Google Shape;680;p65"/>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65F0A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65"/>
            <p:cNvSpPr/>
            <p:nvPr/>
          </p:nvSpPr>
          <p:spPr>
            <a:xfrm flipH="1">
              <a:off x="1004625" y="1686400"/>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p65"/>
            <p:cNvSpPr txBox="1"/>
            <p:nvPr/>
          </p:nvSpPr>
          <p:spPr>
            <a:xfrm>
              <a:off x="113847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83" name="Google Shape;683;p65"/>
          <p:cNvGrpSpPr/>
          <p:nvPr/>
        </p:nvGrpSpPr>
        <p:grpSpPr>
          <a:xfrm>
            <a:off x="3658720" y="2129905"/>
            <a:ext cx="2437139" cy="3199520"/>
            <a:chOff x="2744109" y="1597469"/>
            <a:chExt cx="1827900" cy="2399700"/>
          </a:xfrm>
        </p:grpSpPr>
        <p:sp>
          <p:nvSpPr>
            <p:cNvPr id="684" name="Google Shape;684;p65"/>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p65"/>
            <p:cNvSpPr/>
            <p:nvPr/>
          </p:nvSpPr>
          <p:spPr>
            <a:xfrm flipH="1" rot="10800000">
              <a:off x="2834043" y="1687411"/>
              <a:ext cx="1649400" cy="1769700"/>
            </a:xfrm>
            <a:prstGeom prst="snip1Rect">
              <a:avLst>
                <a:gd fmla="val 0" name="adj"/>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p65"/>
            <p:cNvSpPr txBox="1"/>
            <p:nvPr/>
          </p:nvSpPr>
          <p:spPr>
            <a:xfrm>
              <a:off x="296645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87" name="Google Shape;687;p65"/>
          <p:cNvGrpSpPr/>
          <p:nvPr/>
        </p:nvGrpSpPr>
        <p:grpSpPr>
          <a:xfrm>
            <a:off x="6095860" y="1528419"/>
            <a:ext cx="2437139" cy="3199520"/>
            <a:chOff x="4572009" y="1146343"/>
            <a:chExt cx="1827900" cy="2399700"/>
          </a:xfrm>
        </p:grpSpPr>
        <p:sp>
          <p:nvSpPr>
            <p:cNvPr id="688" name="Google Shape;688;p65"/>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83E3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65"/>
            <p:cNvSpPr/>
            <p:nvPr/>
          </p:nvSpPr>
          <p:spPr>
            <a:xfrm flipH="1">
              <a:off x="4660575" y="1686400"/>
              <a:ext cx="1649400" cy="1769700"/>
            </a:xfrm>
            <a:prstGeom prst="snip1Rect">
              <a:avLst>
                <a:gd fmla="val 0" name="adj"/>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p65"/>
            <p:cNvSpPr txBox="1"/>
            <p:nvPr/>
          </p:nvSpPr>
          <p:spPr>
            <a:xfrm>
              <a:off x="479442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91" name="Google Shape;691;p65"/>
          <p:cNvGrpSpPr/>
          <p:nvPr/>
        </p:nvGrpSpPr>
        <p:grpSpPr>
          <a:xfrm>
            <a:off x="8533198" y="2129905"/>
            <a:ext cx="2437139" cy="3199520"/>
            <a:chOff x="6400059" y="1597469"/>
            <a:chExt cx="1827900" cy="2399700"/>
          </a:xfrm>
        </p:grpSpPr>
        <p:sp>
          <p:nvSpPr>
            <p:cNvPr id="692" name="Google Shape;692;p65"/>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65"/>
            <p:cNvSpPr/>
            <p:nvPr/>
          </p:nvSpPr>
          <p:spPr>
            <a:xfrm flipH="1" rot="10800000">
              <a:off x="6489993" y="1687411"/>
              <a:ext cx="1649400" cy="1769700"/>
            </a:xfrm>
            <a:prstGeom prst="snip1Rect">
              <a:avLst>
                <a:gd fmla="val 0" name="adj"/>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p65"/>
            <p:cNvSpPr txBox="1"/>
            <p:nvPr/>
          </p:nvSpPr>
          <p:spPr>
            <a:xfrm>
              <a:off x="662240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Vestibulum nec congue tempus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1100">
                <a:solidFill>
                  <a:srgbClr val="FFFFFF"/>
                </a:solidFill>
              </a:endParaRPr>
            </a:p>
          </p:txBody>
        </p:sp>
      </p:grpSp>
      <p:grpSp>
        <p:nvGrpSpPr>
          <p:cNvPr id="695" name="Google Shape;695;p65"/>
          <p:cNvGrpSpPr/>
          <p:nvPr/>
        </p:nvGrpSpPr>
        <p:grpSpPr>
          <a:xfrm>
            <a:off x="1221381" y="1528419"/>
            <a:ext cx="2437139" cy="3199520"/>
            <a:chOff x="916059" y="1146343"/>
            <a:chExt cx="1827900" cy="2399700"/>
          </a:xfrm>
        </p:grpSpPr>
        <p:sp>
          <p:nvSpPr>
            <p:cNvPr id="696" name="Google Shape;696;p65"/>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83E3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65"/>
            <p:cNvSpPr/>
            <p:nvPr/>
          </p:nvSpPr>
          <p:spPr>
            <a:xfrm flipH="1">
              <a:off x="1004625" y="1686400"/>
              <a:ext cx="1649400" cy="1769700"/>
            </a:xfrm>
            <a:prstGeom prst="snip1Rect">
              <a:avLst>
                <a:gd fmla="val 0" name="adj"/>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65"/>
            <p:cNvSpPr txBox="1"/>
            <p:nvPr/>
          </p:nvSpPr>
          <p:spPr>
            <a:xfrm>
              <a:off x="113847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Managing Expectations</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Ensuring I am </a:t>
              </a:r>
              <a:endParaRPr sz="1100">
                <a:solidFill>
                  <a:srgbClr val="FFFFFF"/>
                </a:solidFill>
              </a:endParaRPr>
            </a:p>
          </p:txBody>
        </p:sp>
      </p:grpSp>
      <p:grpSp>
        <p:nvGrpSpPr>
          <p:cNvPr id="699" name="Google Shape;699;p65"/>
          <p:cNvGrpSpPr/>
          <p:nvPr/>
        </p:nvGrpSpPr>
        <p:grpSpPr>
          <a:xfrm>
            <a:off x="3658720" y="2129905"/>
            <a:ext cx="2437139" cy="3199520"/>
            <a:chOff x="2744109" y="1597469"/>
            <a:chExt cx="1827900" cy="2399700"/>
          </a:xfrm>
        </p:grpSpPr>
        <p:sp>
          <p:nvSpPr>
            <p:cNvPr id="700" name="Google Shape;700;p65"/>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65"/>
            <p:cNvSpPr/>
            <p:nvPr/>
          </p:nvSpPr>
          <p:spPr>
            <a:xfrm flipH="1" rot="10800000">
              <a:off x="2834043" y="1687411"/>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65"/>
            <p:cNvSpPr txBox="1"/>
            <p:nvPr/>
          </p:nvSpPr>
          <p:spPr>
            <a:xfrm>
              <a:off x="296645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Communication Issues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rPr>
                <a:t>Team of different people from different departments it can be difficult organizing things and getting a hold of people</a:t>
              </a:r>
              <a:endParaRPr sz="1100">
                <a:solidFill>
                  <a:srgbClr val="FFFFFF"/>
                </a:solidFill>
              </a:endParaRPr>
            </a:p>
          </p:txBody>
        </p:sp>
      </p:grpSp>
      <p:grpSp>
        <p:nvGrpSpPr>
          <p:cNvPr id="703" name="Google Shape;703;p65"/>
          <p:cNvGrpSpPr/>
          <p:nvPr/>
        </p:nvGrpSpPr>
        <p:grpSpPr>
          <a:xfrm>
            <a:off x="6095860" y="1528419"/>
            <a:ext cx="2437139" cy="3199520"/>
            <a:chOff x="4572009" y="1146343"/>
            <a:chExt cx="1827900" cy="2399700"/>
          </a:xfrm>
        </p:grpSpPr>
        <p:sp>
          <p:nvSpPr>
            <p:cNvPr id="704" name="Google Shape;704;p65"/>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65F0A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p65"/>
            <p:cNvSpPr/>
            <p:nvPr/>
          </p:nvSpPr>
          <p:spPr>
            <a:xfrm flipH="1">
              <a:off x="4660575" y="1686400"/>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p65"/>
            <p:cNvSpPr txBox="1"/>
            <p:nvPr/>
          </p:nvSpPr>
          <p:spPr>
            <a:xfrm>
              <a:off x="479442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Risk </a:t>
              </a:r>
              <a:r>
                <a:rPr b="1" lang="en-US" sz="1500">
                  <a:solidFill>
                    <a:srgbClr val="FFFFFF"/>
                  </a:solidFill>
                  <a:latin typeface="Roboto"/>
                  <a:ea typeface="Roboto"/>
                  <a:cs typeface="Roboto"/>
                  <a:sym typeface="Roboto"/>
                </a:rPr>
                <a:t>Management</a:t>
              </a:r>
              <a:r>
                <a:rPr b="1" lang="en-US" sz="1500">
                  <a:solidFill>
                    <a:srgbClr val="FFFFFF"/>
                  </a:solidFill>
                  <a:latin typeface="Roboto"/>
                  <a:ea typeface="Roboto"/>
                  <a:cs typeface="Roboto"/>
                  <a:sym typeface="Roboto"/>
                </a:rPr>
                <a:t> </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Making sure we are looking at every puzzle piece that goes into the project to ensure it will be done correctly</a:t>
              </a:r>
              <a:endParaRPr sz="1100">
                <a:solidFill>
                  <a:srgbClr val="FFFFFF"/>
                </a:solidFill>
              </a:endParaRPr>
            </a:p>
          </p:txBody>
        </p:sp>
      </p:grpSp>
      <p:grpSp>
        <p:nvGrpSpPr>
          <p:cNvPr id="707" name="Google Shape;707;p65"/>
          <p:cNvGrpSpPr/>
          <p:nvPr/>
        </p:nvGrpSpPr>
        <p:grpSpPr>
          <a:xfrm>
            <a:off x="8533198" y="2129905"/>
            <a:ext cx="2437139" cy="3199520"/>
            <a:chOff x="6400059" y="1597469"/>
            <a:chExt cx="1827900" cy="2399700"/>
          </a:xfrm>
        </p:grpSpPr>
        <p:sp>
          <p:nvSpPr>
            <p:cNvPr id="708" name="Google Shape;708;p65"/>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p65"/>
            <p:cNvSpPr/>
            <p:nvPr/>
          </p:nvSpPr>
          <p:spPr>
            <a:xfrm flipH="1" rot="10800000">
              <a:off x="6489993" y="1687411"/>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p65"/>
            <p:cNvSpPr txBox="1"/>
            <p:nvPr/>
          </p:nvSpPr>
          <p:spPr>
            <a:xfrm>
              <a:off x="6622400"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Upgrade Issues</a:t>
              </a:r>
              <a:endParaRPr b="1" sz="1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Track </a:t>
              </a:r>
              <a:r>
                <a:rPr lang="en-US" sz="1100">
                  <a:solidFill>
                    <a:srgbClr val="FFFFFF"/>
                  </a:solidFill>
                  <a:latin typeface="Roboto"/>
                  <a:ea typeface="Roboto"/>
                  <a:cs typeface="Roboto"/>
                  <a:sym typeface="Roboto"/>
                </a:rPr>
                <a:t>responsibilities</a:t>
              </a:r>
              <a:r>
                <a:rPr lang="en-US" sz="1100">
                  <a:solidFill>
                    <a:srgbClr val="FFFFFF"/>
                  </a:solidFill>
                  <a:latin typeface="Roboto"/>
                  <a:ea typeface="Roboto"/>
                  <a:cs typeface="Roboto"/>
                  <a:sym typeface="Roboto"/>
                </a:rPr>
                <a:t> from each department. Record issues for future reference and project learning. </a:t>
              </a:r>
              <a:endParaRPr sz="1100">
                <a:solidFill>
                  <a:srgbClr val="FFFFFF"/>
                </a:solidFill>
              </a:endParaRPr>
            </a:p>
          </p:txBody>
        </p:sp>
      </p:grpSp>
      <p:grpSp>
        <p:nvGrpSpPr>
          <p:cNvPr id="711" name="Google Shape;711;p65"/>
          <p:cNvGrpSpPr/>
          <p:nvPr/>
        </p:nvGrpSpPr>
        <p:grpSpPr>
          <a:xfrm>
            <a:off x="1221381" y="1528419"/>
            <a:ext cx="2437139" cy="3199520"/>
            <a:chOff x="916059" y="1146343"/>
            <a:chExt cx="1827900" cy="2399700"/>
          </a:xfrm>
        </p:grpSpPr>
        <p:sp>
          <p:nvSpPr>
            <p:cNvPr id="712" name="Google Shape;712;p65"/>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65F0A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65"/>
            <p:cNvSpPr/>
            <p:nvPr/>
          </p:nvSpPr>
          <p:spPr>
            <a:xfrm flipH="1">
              <a:off x="1004625" y="1686400"/>
              <a:ext cx="1649400" cy="1769700"/>
            </a:xfrm>
            <a:prstGeom prst="snip1Rect">
              <a:avLst>
                <a:gd fmla="val 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4" name="Google Shape;714;p65"/>
            <p:cNvSpPr txBox="1"/>
            <p:nvPr/>
          </p:nvSpPr>
          <p:spPr>
            <a:xfrm>
              <a:off x="1138475" y="1795520"/>
              <a:ext cx="1383000" cy="1476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FFFFFF"/>
                  </a:solidFill>
                  <a:latin typeface="Roboto"/>
                  <a:ea typeface="Roboto"/>
                  <a:cs typeface="Roboto"/>
                  <a:sym typeface="Roboto"/>
                </a:rPr>
                <a:t>Managing </a:t>
              </a:r>
              <a:r>
                <a:rPr b="1" lang="en-US" sz="1500">
                  <a:solidFill>
                    <a:srgbClr val="FFFFFF"/>
                  </a:solidFill>
                  <a:latin typeface="Roboto"/>
                  <a:ea typeface="Roboto"/>
                  <a:cs typeface="Roboto"/>
                  <a:sym typeface="Roboto"/>
                </a:rPr>
                <a:t>Expectations</a:t>
              </a:r>
              <a:endParaRPr sz="1100">
                <a:solidFill>
                  <a:srgbClr val="FFFFFF"/>
                </a:solidFill>
                <a:latin typeface="Roboto"/>
                <a:ea typeface="Roboto"/>
                <a:cs typeface="Roboto"/>
                <a:sym typeface="Roboto"/>
              </a:endParaRPr>
            </a:p>
            <a:p>
              <a:pPr indent="0" lvl="0" marL="0" rtl="0" algn="ctr">
                <a:lnSpc>
                  <a:spcPct val="115000"/>
                </a:lnSpc>
                <a:spcBef>
                  <a:spcPts val="0"/>
                </a:spcBef>
                <a:spcAft>
                  <a:spcPts val="2100"/>
                </a:spcAft>
                <a:buNone/>
              </a:pPr>
              <a:r>
                <a:rPr lang="en-US" sz="1100">
                  <a:solidFill>
                    <a:srgbClr val="FFFFFF"/>
                  </a:solidFill>
                  <a:latin typeface="Roboto"/>
                  <a:ea typeface="Roboto"/>
                  <a:cs typeface="Roboto"/>
                  <a:sym typeface="Roboto"/>
                </a:rPr>
                <a:t>Ensuring that team is on the same page about what needs to get done, when and why.</a:t>
              </a:r>
              <a:endParaRPr sz="1100">
                <a:solidFill>
                  <a:srgbClr val="FFFFFF"/>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66"/>
          <p:cNvSpPr txBox="1"/>
          <p:nvPr>
            <p:ph idx="1" type="body"/>
          </p:nvPr>
        </p:nvSpPr>
        <p:spPr>
          <a:xfrm>
            <a:off x="4701525" y="368675"/>
            <a:ext cx="7228800" cy="4752000"/>
          </a:xfrm>
          <a:prstGeom prst="rect">
            <a:avLst/>
          </a:prstGeom>
          <a:noFill/>
          <a:ln>
            <a:noFill/>
          </a:ln>
        </p:spPr>
        <p:txBody>
          <a:bodyPr anchorCtr="0" anchor="ctr" bIns="45700" lIns="0" spcFirstLastPara="1" rIns="0" wrap="square" tIns="182875">
            <a:noAutofit/>
          </a:bodyPr>
          <a:lstStyle/>
          <a:p>
            <a:pPr indent="-465137" lvl="0" marL="465137" marR="0" rtl="0" algn="l">
              <a:lnSpc>
                <a:spcPct val="92000"/>
              </a:lnSpc>
              <a:spcBef>
                <a:spcPts val="0"/>
              </a:spcBef>
              <a:spcAft>
                <a:spcPts val="0"/>
              </a:spcAft>
              <a:buClr>
                <a:schemeClr val="accent1"/>
              </a:buClr>
              <a:buSzPts val="3360"/>
              <a:buFont typeface="Arial"/>
              <a:buAutoNum type="arabicPeriod"/>
            </a:pPr>
            <a:r>
              <a:rPr lang="en-US"/>
              <a:t>Finishing the upgrade</a:t>
            </a:r>
            <a:endParaRPr/>
          </a:p>
          <a:p>
            <a:pPr indent="-465137" lvl="0" marL="465137" marR="0" rtl="0" algn="l">
              <a:lnSpc>
                <a:spcPct val="92000"/>
              </a:lnSpc>
              <a:spcBef>
                <a:spcPts val="3300"/>
              </a:spcBef>
              <a:spcAft>
                <a:spcPts val="0"/>
              </a:spcAft>
              <a:buClr>
                <a:schemeClr val="accent1"/>
              </a:buClr>
              <a:buSzPts val="3360"/>
              <a:buFont typeface="Arial"/>
              <a:buAutoNum type="arabicPeriod"/>
            </a:pPr>
            <a:r>
              <a:rPr lang="en-US"/>
              <a:t>Creating templates</a:t>
            </a:r>
            <a:endParaRPr/>
          </a:p>
          <a:p>
            <a:pPr indent="-465137" lvl="0" marL="465137" marR="0" rtl="0" algn="l">
              <a:lnSpc>
                <a:spcPct val="92000"/>
              </a:lnSpc>
              <a:spcBef>
                <a:spcPts val="3300"/>
              </a:spcBef>
              <a:spcAft>
                <a:spcPts val="0"/>
              </a:spcAft>
              <a:buClr>
                <a:schemeClr val="accent1"/>
              </a:buClr>
              <a:buSzPts val="3360"/>
              <a:buFont typeface="Arial"/>
              <a:buAutoNum type="arabicPeriod"/>
            </a:pPr>
            <a:r>
              <a:rPr lang="en-US"/>
              <a:t>Fixing </a:t>
            </a:r>
            <a:r>
              <a:rPr lang="en-US"/>
              <a:t>UI </a:t>
            </a:r>
            <a:endParaRPr/>
          </a:p>
        </p:txBody>
      </p:sp>
      <p:sp>
        <p:nvSpPr>
          <p:cNvPr id="721" name="Google Shape;721;p66"/>
          <p:cNvSpPr txBox="1"/>
          <p:nvPr>
            <p:ph type="title"/>
          </p:nvPr>
        </p:nvSpPr>
        <p:spPr>
          <a:xfrm>
            <a:off x="456063" y="578734"/>
            <a:ext cx="3214200" cy="2512500"/>
          </a:xfrm>
          <a:prstGeom prst="rect">
            <a:avLst/>
          </a:prstGeom>
          <a:noFill/>
          <a:ln>
            <a:noFill/>
          </a:ln>
        </p:spPr>
        <p:txBody>
          <a:bodyPr anchorCtr="0" anchor="b" bIns="0" lIns="0" spcFirstLastPara="1" rIns="0" wrap="square" tIns="82275">
            <a:noAutofit/>
          </a:bodyPr>
          <a:lstStyle/>
          <a:p>
            <a:pPr indent="0" lvl="0" marL="0" marR="0" rtl="0" algn="ctr">
              <a:lnSpc>
                <a:spcPct val="86000"/>
              </a:lnSpc>
              <a:spcBef>
                <a:spcPts val="0"/>
              </a:spcBef>
              <a:spcAft>
                <a:spcPts val="0"/>
              </a:spcAft>
              <a:buClr>
                <a:schemeClr val="dk1"/>
              </a:buClr>
              <a:buFont typeface="Arial"/>
              <a:buNone/>
            </a:pPr>
            <a:r>
              <a:rPr lang="en-US"/>
              <a:t>Future Steps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67"/>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dk1"/>
              </a:buClr>
              <a:buFont typeface="Arial"/>
              <a:buNone/>
            </a:pPr>
            <a:r>
              <a:rPr b="1" i="0" lang="en-US" sz="3600" u="none" cap="none" strike="noStrike">
                <a:solidFill>
                  <a:schemeClr val="dk1"/>
                </a:solidFill>
                <a:latin typeface="Arial"/>
                <a:ea typeface="Arial"/>
                <a:cs typeface="Arial"/>
                <a:sym typeface="Arial"/>
              </a:rPr>
              <a:t>Join the Pony Poll</a:t>
            </a:r>
            <a:endParaRPr b="1" i="0" sz="3600" u="none" cap="none" strike="noStrike">
              <a:solidFill>
                <a:schemeClr val="dk1"/>
              </a:solidFill>
              <a:latin typeface="Arial"/>
              <a:ea typeface="Arial"/>
              <a:cs typeface="Arial"/>
              <a:sym typeface="Arial"/>
            </a:endParaRPr>
          </a:p>
        </p:txBody>
      </p:sp>
      <p:pic>
        <p:nvPicPr>
          <p:cNvPr id="727" name="Google Shape;727;p67"/>
          <p:cNvPicPr preferRelativeResize="0"/>
          <p:nvPr/>
        </p:nvPicPr>
        <p:blipFill rotWithShape="1">
          <a:blip r:embed="rId3">
            <a:alphaModFix/>
          </a:blip>
          <a:srcRect b="0" l="0" r="0" t="0"/>
          <a:stretch/>
        </p:blipFill>
        <p:spPr>
          <a:xfrm>
            <a:off x="3048657" y="1244025"/>
            <a:ext cx="6094800" cy="3834300"/>
          </a:xfrm>
          <a:prstGeom prst="rect">
            <a:avLst/>
          </a:prstGeom>
          <a:noFill/>
          <a:ln>
            <a:noFill/>
          </a:ln>
        </p:spPr>
      </p:pic>
      <p:sp>
        <p:nvSpPr>
          <p:cNvPr id="728" name="Google Shape;728;p67"/>
          <p:cNvSpPr txBox="1"/>
          <p:nvPr/>
        </p:nvSpPr>
        <p:spPr>
          <a:xfrm>
            <a:off x="3799723" y="5314875"/>
            <a:ext cx="4057800" cy="5847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3200" u="sng">
                <a:solidFill>
                  <a:schemeClr val="hlink"/>
                </a:solidFill>
                <a:latin typeface="Arial"/>
                <a:ea typeface="Arial"/>
                <a:cs typeface="Arial"/>
                <a:sym typeface="Arial"/>
                <a:hlinkClick r:id="rId4"/>
              </a:rPr>
              <a:t>ponypoll.com/</a:t>
            </a:r>
            <a:r>
              <a:rPr lang="en-US" sz="3200" u="sng">
                <a:solidFill>
                  <a:schemeClr val="hlink"/>
                </a:solidFill>
                <a:hlinkClick r:id="rId5"/>
              </a:rPr>
              <a:t>ulhz93t</a:t>
            </a:r>
            <a:endParaRPr sz="3200">
              <a:solidFill>
                <a:schemeClr val="dk1"/>
              </a:solidFill>
              <a:latin typeface="Arial"/>
              <a:ea typeface="Arial"/>
              <a:cs typeface="Arial"/>
              <a:sym typeface="Arial"/>
            </a:endParaRPr>
          </a:p>
        </p:txBody>
      </p:sp>
      <p:pic>
        <p:nvPicPr>
          <p:cNvPr id="729" name="Google Shape;729;p67"/>
          <p:cNvPicPr preferRelativeResize="0"/>
          <p:nvPr/>
        </p:nvPicPr>
        <p:blipFill>
          <a:blip r:embed="rId6">
            <a:alphaModFix/>
          </a:blip>
          <a:stretch>
            <a:fillRect/>
          </a:stretch>
        </p:blipFill>
        <p:spPr>
          <a:xfrm>
            <a:off x="0" y="4114144"/>
            <a:ext cx="2743858" cy="2743858"/>
          </a:xfrm>
          <a:prstGeom prst="rect">
            <a:avLst/>
          </a:prstGeom>
          <a:noFill/>
          <a:ln>
            <a:noFill/>
          </a:ln>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68"/>
          <p:cNvSpPr txBox="1"/>
          <p:nvPr>
            <p:ph type="title"/>
          </p:nvPr>
        </p:nvSpPr>
        <p:spPr>
          <a:xfrm>
            <a:off x="456515" y="694481"/>
            <a:ext cx="3264600" cy="264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THANK YOU !</a:t>
            </a:r>
            <a:endParaRPr/>
          </a:p>
        </p:txBody>
      </p:sp>
      <p:sp>
        <p:nvSpPr>
          <p:cNvPr id="736" name="Google Shape;736;p68"/>
          <p:cNvSpPr txBox="1"/>
          <p:nvPr>
            <p:ph idx="1" type="subTitle"/>
          </p:nvPr>
        </p:nvSpPr>
        <p:spPr>
          <a:xfrm>
            <a:off x="456515" y="3436796"/>
            <a:ext cx="3264600" cy="302100"/>
          </a:xfrm>
          <a:prstGeom prst="rect">
            <a:avLst/>
          </a:prstGeom>
        </p:spPr>
        <p:txBody>
          <a:bodyPr anchorCtr="0" anchor="t" bIns="91425" lIns="91425" spcFirstLastPara="1" rIns="91425" wrap="square" tIns="91425">
            <a:noAutofit/>
          </a:bodyPr>
          <a:lstStyle/>
          <a:p>
            <a:pPr indent="0" lvl="0" marL="0" rtl="0" algn="l">
              <a:spcBef>
                <a:spcPts val="600"/>
              </a:spcBef>
              <a:spcAft>
                <a:spcPts val="300"/>
              </a:spcAft>
              <a:buNone/>
            </a:pPr>
            <a:r>
              <a:rPr lang="en-US"/>
              <a:t>Hope you enjoyed!!!</a:t>
            </a:r>
            <a:endParaRPr/>
          </a:p>
        </p:txBody>
      </p:sp>
      <p:sp>
        <p:nvSpPr>
          <p:cNvPr id="737" name="Google Shape;737;p68"/>
          <p:cNvSpPr/>
          <p:nvPr>
            <p:ph idx="2" type="pic"/>
          </p:nvPr>
        </p:nvSpPr>
        <p:spPr>
          <a:xfrm>
            <a:off x="4111400" y="304800"/>
            <a:ext cx="8080500" cy="6477900"/>
          </a:xfrm>
          <a:prstGeom prst="rect">
            <a:avLst/>
          </a:prstGeom>
        </p:spPr>
        <p:txBody>
          <a:bodyPr anchorCtr="0" anchor="t" bIns="91425" lIns="91425" spcFirstLastPara="1" rIns="91425" wrap="square" tIns="91425">
            <a:noAutofit/>
          </a:bodyPr>
          <a:lstStyle/>
          <a:p>
            <a:pPr indent="-182245" lvl="0" marL="288925" rtl="0" algn="l">
              <a:spcBef>
                <a:spcPts val="600"/>
              </a:spcBef>
              <a:spcAft>
                <a:spcPts val="0"/>
              </a:spcAft>
              <a:buNone/>
            </a:pPr>
            <a:r>
              <a:rPr b="1" lang="en-US" sz="2200"/>
              <a:t>Thank you to the following people for helping with my</a:t>
            </a:r>
            <a:r>
              <a:rPr b="1" lang="en-US" sz="2200"/>
              <a:t> </a:t>
            </a:r>
            <a:r>
              <a:rPr b="1" lang="en-US" sz="2200"/>
              <a:t>project:</a:t>
            </a:r>
            <a:r>
              <a:rPr lang="en-US" sz="2200"/>
              <a:t> </a:t>
            </a:r>
            <a:endParaRPr sz="2200"/>
          </a:p>
          <a:p>
            <a:pPr indent="-182245" lvl="0" marL="288925" rtl="0" algn="l">
              <a:spcBef>
                <a:spcPts val="600"/>
              </a:spcBef>
              <a:spcAft>
                <a:spcPts val="0"/>
              </a:spcAft>
              <a:buNone/>
            </a:pPr>
            <a:r>
              <a:rPr lang="en-US" sz="2200"/>
              <a:t>Mike Dupuis (Greatest PM ever) </a:t>
            </a:r>
            <a:endParaRPr sz="2200"/>
          </a:p>
          <a:p>
            <a:pPr indent="-182245" lvl="0" marL="288925" rtl="0" algn="l">
              <a:spcBef>
                <a:spcPts val="600"/>
              </a:spcBef>
              <a:spcAft>
                <a:spcPts val="0"/>
              </a:spcAft>
              <a:buNone/>
            </a:pPr>
            <a:r>
              <a:rPr lang="en-US" sz="2200"/>
              <a:t>Steven Hanna</a:t>
            </a:r>
            <a:endParaRPr sz="2200"/>
          </a:p>
          <a:p>
            <a:pPr indent="-182245" lvl="0" marL="288925" rtl="0" algn="l">
              <a:spcBef>
                <a:spcPts val="600"/>
              </a:spcBef>
              <a:spcAft>
                <a:spcPts val="0"/>
              </a:spcAft>
              <a:buNone/>
            </a:pPr>
            <a:r>
              <a:rPr lang="en-US" sz="2200"/>
              <a:t>Sean Jacobs</a:t>
            </a:r>
            <a:endParaRPr sz="2200"/>
          </a:p>
          <a:p>
            <a:pPr indent="-182245" lvl="0" marL="288925" rtl="0" algn="l">
              <a:spcBef>
                <a:spcPts val="600"/>
              </a:spcBef>
              <a:spcAft>
                <a:spcPts val="0"/>
              </a:spcAft>
              <a:buNone/>
            </a:pPr>
            <a:r>
              <a:rPr lang="en-US" sz="2200"/>
              <a:t>Thomas Desio</a:t>
            </a:r>
            <a:endParaRPr sz="2200"/>
          </a:p>
          <a:p>
            <a:pPr indent="-182245" lvl="0" marL="288925" rtl="0" algn="l">
              <a:spcBef>
                <a:spcPts val="600"/>
              </a:spcBef>
              <a:spcAft>
                <a:spcPts val="0"/>
              </a:spcAft>
              <a:buNone/>
            </a:pPr>
            <a:r>
              <a:rPr lang="en-US" sz="2200"/>
              <a:t>Siegfried Puchbauer</a:t>
            </a:r>
            <a:endParaRPr sz="2200"/>
          </a:p>
          <a:p>
            <a:pPr indent="-182245" lvl="0" marL="288925" rtl="0" algn="l">
              <a:spcBef>
                <a:spcPts val="600"/>
              </a:spcBef>
              <a:spcAft>
                <a:spcPts val="0"/>
              </a:spcAft>
              <a:buNone/>
            </a:pPr>
            <a:r>
              <a:rPr lang="en-US" sz="2200"/>
              <a:t>Stephen Luedtke</a:t>
            </a:r>
            <a:endParaRPr sz="2200"/>
          </a:p>
          <a:p>
            <a:pPr indent="-182245" lvl="0" marL="288925" rtl="0" algn="l">
              <a:spcBef>
                <a:spcPts val="600"/>
              </a:spcBef>
              <a:spcAft>
                <a:spcPts val="0"/>
              </a:spcAft>
              <a:buNone/>
            </a:pPr>
            <a:r>
              <a:t/>
            </a:r>
            <a:endParaRPr sz="2200"/>
          </a:p>
          <a:p>
            <a:pPr indent="0" lvl="0" marL="106679" rtl="0" algn="l">
              <a:spcBef>
                <a:spcPts val="600"/>
              </a:spcBef>
              <a:spcAft>
                <a:spcPts val="0"/>
              </a:spcAft>
              <a:buNone/>
            </a:pPr>
            <a:r>
              <a:rPr b="1" lang="en-US" sz="2200"/>
              <a:t>Thank you to the following for support during the internship: </a:t>
            </a:r>
            <a:endParaRPr b="1" sz="2200"/>
          </a:p>
          <a:p>
            <a:pPr indent="-182245" lvl="0" marL="288925" rtl="0" algn="l">
              <a:spcBef>
                <a:spcPts val="600"/>
              </a:spcBef>
              <a:spcAft>
                <a:spcPts val="0"/>
              </a:spcAft>
              <a:buNone/>
            </a:pPr>
            <a:r>
              <a:rPr lang="en-US" sz="2200"/>
              <a:t>Jon Nussbaum (Great Mentor Ever) </a:t>
            </a:r>
            <a:endParaRPr sz="2200"/>
          </a:p>
          <a:p>
            <a:pPr indent="-182245" lvl="0" marL="288925" rtl="0" algn="l">
              <a:spcBef>
                <a:spcPts val="600"/>
              </a:spcBef>
              <a:spcAft>
                <a:spcPts val="0"/>
              </a:spcAft>
              <a:buNone/>
            </a:pPr>
            <a:r>
              <a:rPr lang="en-US" sz="2200"/>
              <a:t>Jason Earnest </a:t>
            </a:r>
            <a:endParaRPr sz="2200"/>
          </a:p>
          <a:p>
            <a:pPr indent="-182245" lvl="0" marL="288925" rtl="0" algn="l">
              <a:spcBef>
                <a:spcPts val="600"/>
              </a:spcBef>
              <a:spcAft>
                <a:spcPts val="0"/>
              </a:spcAft>
              <a:buNone/>
            </a:pPr>
            <a:r>
              <a:rPr lang="en-US" sz="2200"/>
              <a:t>Jeff Blake</a:t>
            </a:r>
            <a:endParaRPr sz="2200"/>
          </a:p>
          <a:p>
            <a:pPr indent="-182245" lvl="0" marL="288925" rtl="0" algn="l">
              <a:spcBef>
                <a:spcPts val="600"/>
              </a:spcBef>
              <a:spcAft>
                <a:spcPts val="0"/>
              </a:spcAft>
              <a:buNone/>
            </a:pPr>
            <a:r>
              <a:rPr lang="en-US" sz="2200"/>
              <a:t>Nikki Nair</a:t>
            </a:r>
            <a:endParaRPr sz="2200"/>
          </a:p>
          <a:p>
            <a:pPr indent="-182245" lvl="0" marL="288925" rtl="0" algn="l">
              <a:spcBef>
                <a:spcPts val="600"/>
              </a:spcBef>
              <a:spcAft>
                <a:spcPts val="0"/>
              </a:spcAft>
              <a:buNone/>
            </a:pPr>
            <a:r>
              <a:rPr lang="en-US" sz="2200"/>
              <a:t>Michael Munn</a:t>
            </a:r>
            <a:endParaRPr sz="2200"/>
          </a:p>
          <a:p>
            <a:pPr indent="-182245" lvl="0" marL="288925" rtl="0" algn="l">
              <a:spcBef>
                <a:spcPts val="600"/>
              </a:spcBef>
              <a:spcAft>
                <a:spcPts val="0"/>
              </a:spcAft>
              <a:buNone/>
            </a:pPr>
            <a:r>
              <a:t/>
            </a:r>
            <a:endParaRPr/>
          </a:p>
          <a:p>
            <a:pPr indent="-182245" lvl="0" marL="288925" rtl="0" algn="l">
              <a:spcBef>
                <a:spcPts val="600"/>
              </a:spcBef>
              <a:spcAft>
                <a:spcPts val="300"/>
              </a:spcAft>
              <a:buClr>
                <a:schemeClr val="lt1"/>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1"/>
          <p:cNvSpPr txBox="1"/>
          <p:nvPr>
            <p:ph idx="1" type="body"/>
          </p:nvPr>
        </p:nvSpPr>
        <p:spPr>
          <a:xfrm>
            <a:off x="452243" y="4104633"/>
            <a:ext cx="2686500" cy="1567800"/>
          </a:xfrm>
          <a:prstGeom prst="rect">
            <a:avLst/>
          </a:prstGeom>
        </p:spPr>
        <p:txBody>
          <a:bodyPr anchorCtr="0" anchor="t" bIns="91425" lIns="91425" spcFirstLastPara="1" rIns="91425" wrap="square" tIns="91425">
            <a:noAutofit/>
          </a:bodyPr>
          <a:lstStyle/>
          <a:p>
            <a:pPr indent="0" lvl="0" marL="0" rtl="0" algn="ctr">
              <a:spcBef>
                <a:spcPts val="600"/>
              </a:spcBef>
              <a:spcAft>
                <a:spcPts val="300"/>
              </a:spcAft>
              <a:buNone/>
            </a:pPr>
            <a:r>
              <a:rPr lang="en-US"/>
              <a:t>About Me</a:t>
            </a:r>
            <a:endParaRPr/>
          </a:p>
        </p:txBody>
      </p:sp>
      <p:sp>
        <p:nvSpPr>
          <p:cNvPr id="450" name="Google Shape;450;p51"/>
          <p:cNvSpPr txBox="1"/>
          <p:nvPr>
            <p:ph idx="2" type="body"/>
          </p:nvPr>
        </p:nvSpPr>
        <p:spPr>
          <a:xfrm>
            <a:off x="3316009" y="4104633"/>
            <a:ext cx="2690100" cy="1567800"/>
          </a:xfrm>
          <a:prstGeom prst="rect">
            <a:avLst/>
          </a:prstGeom>
        </p:spPr>
        <p:txBody>
          <a:bodyPr anchorCtr="0" anchor="t" bIns="91425" lIns="91425" spcFirstLastPara="1" rIns="91425" wrap="square" tIns="91425">
            <a:noAutofit/>
          </a:bodyPr>
          <a:lstStyle/>
          <a:p>
            <a:pPr indent="0" lvl="0" marL="0" rtl="0" algn="ctr">
              <a:spcBef>
                <a:spcPts val="600"/>
              </a:spcBef>
              <a:spcAft>
                <a:spcPts val="300"/>
              </a:spcAft>
              <a:buNone/>
            </a:pPr>
            <a:r>
              <a:rPr lang="en-US"/>
              <a:t>Splunk For Good</a:t>
            </a:r>
            <a:endParaRPr/>
          </a:p>
        </p:txBody>
      </p:sp>
      <p:sp>
        <p:nvSpPr>
          <p:cNvPr id="451" name="Google Shape;451;p51"/>
          <p:cNvSpPr txBox="1"/>
          <p:nvPr>
            <p:ph idx="3" type="body"/>
          </p:nvPr>
        </p:nvSpPr>
        <p:spPr>
          <a:xfrm>
            <a:off x="6187414" y="4104633"/>
            <a:ext cx="2682600" cy="1567800"/>
          </a:xfrm>
          <a:prstGeom prst="rect">
            <a:avLst/>
          </a:prstGeom>
        </p:spPr>
        <p:txBody>
          <a:bodyPr anchorCtr="0" anchor="t" bIns="91425" lIns="91425" spcFirstLastPara="1" rIns="91425" wrap="square" tIns="91425">
            <a:noAutofit/>
          </a:bodyPr>
          <a:lstStyle/>
          <a:p>
            <a:pPr indent="0" lvl="0" marL="0" rtl="0" algn="ctr">
              <a:spcBef>
                <a:spcPts val="600"/>
              </a:spcBef>
              <a:spcAft>
                <a:spcPts val="300"/>
              </a:spcAft>
              <a:buNone/>
            </a:pPr>
            <a:r>
              <a:rPr lang="en-US"/>
              <a:t>Project</a:t>
            </a:r>
            <a:endParaRPr/>
          </a:p>
        </p:txBody>
      </p:sp>
      <p:sp>
        <p:nvSpPr>
          <p:cNvPr id="452" name="Google Shape;452;p51"/>
          <p:cNvSpPr txBox="1"/>
          <p:nvPr>
            <p:ph idx="4" type="body"/>
          </p:nvPr>
        </p:nvSpPr>
        <p:spPr>
          <a:xfrm>
            <a:off x="9047362" y="4104633"/>
            <a:ext cx="2682600" cy="1567800"/>
          </a:xfrm>
          <a:prstGeom prst="rect">
            <a:avLst/>
          </a:prstGeom>
        </p:spPr>
        <p:txBody>
          <a:bodyPr anchorCtr="0" anchor="t" bIns="91425" lIns="91425" spcFirstLastPara="1" rIns="91425" wrap="square" tIns="91425">
            <a:noAutofit/>
          </a:bodyPr>
          <a:lstStyle/>
          <a:p>
            <a:pPr indent="0" lvl="0" marL="0" rtl="0" algn="ctr">
              <a:spcBef>
                <a:spcPts val="600"/>
              </a:spcBef>
              <a:spcAft>
                <a:spcPts val="300"/>
              </a:spcAft>
              <a:buNone/>
            </a:pPr>
            <a:r>
              <a:rPr lang="en-US"/>
              <a:t>Q/A</a:t>
            </a:r>
            <a:endParaRPr/>
          </a:p>
        </p:txBody>
      </p:sp>
      <p:sp>
        <p:nvSpPr>
          <p:cNvPr id="453" name="Google Shape;453;p51"/>
          <p:cNvSpPr txBox="1"/>
          <p:nvPr>
            <p:ph type="title"/>
          </p:nvPr>
        </p:nvSpPr>
        <p:spPr>
          <a:xfrm>
            <a:off x="456075" y="310400"/>
            <a:ext cx="11280000" cy="67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Let’s Talk Internship </a:t>
            </a:r>
            <a:endParaRPr/>
          </a:p>
        </p:txBody>
      </p:sp>
      <p:pic>
        <p:nvPicPr>
          <p:cNvPr id="454" name="Google Shape;454;p51"/>
          <p:cNvPicPr preferRelativeResize="0"/>
          <p:nvPr/>
        </p:nvPicPr>
        <p:blipFill>
          <a:blip r:embed="rId3">
            <a:alphaModFix/>
          </a:blip>
          <a:stretch>
            <a:fillRect/>
          </a:stretch>
        </p:blipFill>
        <p:spPr>
          <a:xfrm>
            <a:off x="1009499" y="2080799"/>
            <a:ext cx="1567800" cy="1567800"/>
          </a:xfrm>
          <a:prstGeom prst="rect">
            <a:avLst/>
          </a:prstGeom>
          <a:noFill/>
          <a:ln>
            <a:noFill/>
          </a:ln>
        </p:spPr>
      </p:pic>
      <p:pic>
        <p:nvPicPr>
          <p:cNvPr id="455" name="Google Shape;455;p51"/>
          <p:cNvPicPr preferRelativeResize="0"/>
          <p:nvPr/>
        </p:nvPicPr>
        <p:blipFill>
          <a:blip r:embed="rId4">
            <a:alphaModFix/>
          </a:blip>
          <a:stretch>
            <a:fillRect/>
          </a:stretch>
        </p:blipFill>
        <p:spPr>
          <a:xfrm>
            <a:off x="3877161" y="1996500"/>
            <a:ext cx="1567800" cy="1567800"/>
          </a:xfrm>
          <a:prstGeom prst="rect">
            <a:avLst/>
          </a:prstGeom>
          <a:noFill/>
          <a:ln>
            <a:noFill/>
          </a:ln>
        </p:spPr>
      </p:pic>
      <p:pic>
        <p:nvPicPr>
          <p:cNvPr id="456" name="Google Shape;456;p51"/>
          <p:cNvPicPr preferRelativeResize="0"/>
          <p:nvPr/>
        </p:nvPicPr>
        <p:blipFill>
          <a:blip r:embed="rId5">
            <a:alphaModFix/>
          </a:blip>
          <a:stretch>
            <a:fillRect/>
          </a:stretch>
        </p:blipFill>
        <p:spPr>
          <a:xfrm>
            <a:off x="6816850" y="2152812"/>
            <a:ext cx="1423750" cy="1423750"/>
          </a:xfrm>
          <a:prstGeom prst="rect">
            <a:avLst/>
          </a:prstGeom>
          <a:noFill/>
          <a:ln>
            <a:noFill/>
          </a:ln>
        </p:spPr>
      </p:pic>
      <p:pic>
        <p:nvPicPr>
          <p:cNvPr id="457" name="Google Shape;457;p51"/>
          <p:cNvPicPr preferRelativeResize="0"/>
          <p:nvPr/>
        </p:nvPicPr>
        <p:blipFill>
          <a:blip r:embed="rId6">
            <a:alphaModFix/>
          </a:blip>
          <a:stretch>
            <a:fillRect/>
          </a:stretch>
        </p:blipFill>
        <p:spPr>
          <a:xfrm>
            <a:off x="9612500" y="2080801"/>
            <a:ext cx="1567800" cy="156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42" name="Shape 742"/>
        <p:cNvGrpSpPr/>
        <p:nvPr/>
      </p:nvGrpSpPr>
      <p:grpSpPr>
        <a:xfrm>
          <a:off x="0" y="0"/>
          <a:ext cx="0" cy="0"/>
          <a:chOff x="0" y="0"/>
          <a:chExt cx="0" cy="0"/>
        </a:xfrm>
      </p:grpSpPr>
      <p:sp>
        <p:nvSpPr>
          <p:cNvPr id="743" name="Google Shape;743;p69"/>
          <p:cNvSpPr txBox="1"/>
          <p:nvPr>
            <p:ph idx="4294967295" type="title"/>
          </p:nvPr>
        </p:nvSpPr>
        <p:spPr>
          <a:xfrm>
            <a:off x="4274417" y="976690"/>
            <a:ext cx="6500100" cy="2832600"/>
          </a:xfrm>
          <a:prstGeom prst="rect">
            <a:avLst/>
          </a:prstGeom>
          <a:noFill/>
          <a:ln>
            <a:noFill/>
          </a:ln>
        </p:spPr>
        <p:txBody>
          <a:bodyPr anchorCtr="0" anchor="b" bIns="0" lIns="0" spcFirstLastPara="1" rIns="0" wrap="square" tIns="82275">
            <a:noAutofit/>
          </a:bodyPr>
          <a:lstStyle/>
          <a:p>
            <a:pPr indent="0" lvl="0" marL="0" marR="0" rtl="0" algn="r">
              <a:lnSpc>
                <a:spcPct val="86000"/>
              </a:lnSpc>
              <a:spcBef>
                <a:spcPts val="0"/>
              </a:spcBef>
              <a:spcAft>
                <a:spcPts val="0"/>
              </a:spcAft>
              <a:buClr>
                <a:schemeClr val="dk1"/>
              </a:buClr>
              <a:buFont typeface="Arial"/>
              <a:buNone/>
            </a:pPr>
            <a:r>
              <a:rPr b="1" i="0" lang="en-US" sz="6000" u="none" cap="none" strike="noStrike">
                <a:solidFill>
                  <a:schemeClr val="dk1"/>
                </a:solidFill>
                <a:latin typeface="Arial"/>
                <a:ea typeface="Arial"/>
                <a:cs typeface="Arial"/>
                <a:sym typeface="Arial"/>
              </a:rPr>
              <a:t>Q&amp;A</a:t>
            </a:r>
            <a:endParaRPr b="1" i="0" sz="6000" u="none" cap="none" strike="noStrike">
              <a:solidFill>
                <a:schemeClr val="dk1"/>
              </a:solidFill>
              <a:latin typeface="Arial"/>
              <a:ea typeface="Arial"/>
              <a:cs typeface="Arial"/>
              <a:sym typeface="Arial"/>
            </a:endParaRPr>
          </a:p>
        </p:txBody>
      </p:sp>
      <p:sp>
        <p:nvSpPr>
          <p:cNvPr id="744" name="Google Shape;744;p69"/>
          <p:cNvSpPr txBox="1"/>
          <p:nvPr>
            <p:ph idx="4294967295" type="subTitle"/>
          </p:nvPr>
        </p:nvSpPr>
        <p:spPr>
          <a:xfrm>
            <a:off x="4274418" y="4152391"/>
            <a:ext cx="6500100" cy="1197600"/>
          </a:xfrm>
          <a:prstGeom prst="rect">
            <a:avLst/>
          </a:prstGeom>
          <a:noFill/>
          <a:ln>
            <a:noFill/>
          </a:ln>
        </p:spPr>
        <p:txBody>
          <a:bodyPr anchorCtr="0" anchor="t" bIns="45700" lIns="0" spcFirstLastPara="1" rIns="0" wrap="square" tIns="182875">
            <a:noAutofit/>
          </a:bodyPr>
          <a:lstStyle/>
          <a:p>
            <a:pPr indent="0" lvl="0" marL="0" marR="0" rtl="0" algn="r">
              <a:lnSpc>
                <a:spcPct val="92000"/>
              </a:lnSpc>
              <a:spcBef>
                <a:spcPts val="900"/>
              </a:spcBef>
              <a:spcAft>
                <a:spcPts val="0"/>
              </a:spcAft>
              <a:buClr>
                <a:schemeClr val="accent1"/>
              </a:buClr>
              <a:buFont typeface="Merriweather Sans"/>
              <a:buNone/>
            </a:pPr>
            <a:r>
              <a:rPr lang="en-US" sz="2000">
                <a:solidFill>
                  <a:schemeClr val="accent2"/>
                </a:solidFill>
              </a:rPr>
              <a:t>Komal Dhillon | Sales Engineer Intern</a:t>
            </a:r>
            <a:endParaRPr b="0" i="0" sz="2000" u="none" cap="none" strike="noStrike">
              <a:solidFill>
                <a:schemeClr val="accent2"/>
              </a:solidFill>
              <a:latin typeface="Arial"/>
              <a:ea typeface="Arial"/>
              <a:cs typeface="Arial"/>
              <a:sym typeface="Arial"/>
            </a:endParaRPr>
          </a:p>
        </p:txBody>
      </p:sp>
      <p:cxnSp>
        <p:nvCxnSpPr>
          <p:cNvPr id="745" name="Google Shape;745;p69"/>
          <p:cNvCxnSpPr/>
          <p:nvPr/>
        </p:nvCxnSpPr>
        <p:spPr>
          <a:xfrm rot="10800000">
            <a:off x="8043100" y="4099175"/>
            <a:ext cx="2739300" cy="195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777650" y="2576000"/>
            <a:ext cx="10778700" cy="10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WHO AM I?</a:t>
            </a:r>
            <a:endParaRPr/>
          </a:p>
        </p:txBody>
      </p:sp>
      <p:sp>
        <p:nvSpPr>
          <p:cNvPr id="464" name="Google Shape;464;p52"/>
          <p:cNvSpPr txBox="1"/>
          <p:nvPr>
            <p:ph idx="3" type="body"/>
          </p:nvPr>
        </p:nvSpPr>
        <p:spPr>
          <a:xfrm>
            <a:off x="2602858" y="3616097"/>
            <a:ext cx="7128300" cy="6519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Everyone’s Favorite? Best Intern Ever?</a:t>
            </a:r>
            <a:endParaRPr/>
          </a:p>
        </p:txBody>
      </p:sp>
      <p:cxnSp>
        <p:nvCxnSpPr>
          <p:cNvPr id="465" name="Google Shape;465;p52"/>
          <p:cNvCxnSpPr/>
          <p:nvPr/>
        </p:nvCxnSpPr>
        <p:spPr>
          <a:xfrm>
            <a:off x="4068650" y="3616100"/>
            <a:ext cx="41967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Google Shape;471;p53"/>
          <p:cNvPicPr preferRelativeResize="0"/>
          <p:nvPr/>
        </p:nvPicPr>
        <p:blipFill>
          <a:blip r:embed="rId3">
            <a:alphaModFix/>
          </a:blip>
          <a:stretch>
            <a:fillRect/>
          </a:stretch>
        </p:blipFill>
        <p:spPr>
          <a:xfrm>
            <a:off x="611300" y="1464775"/>
            <a:ext cx="10969400" cy="320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456075" y="310403"/>
            <a:ext cx="11280000" cy="681300"/>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lt1"/>
              </a:buClr>
              <a:buFont typeface="Arial"/>
              <a:buNone/>
            </a:pPr>
            <a:r>
              <a:rPr lang="en-US"/>
              <a:t>Okay but really...</a:t>
            </a:r>
            <a:endParaRPr/>
          </a:p>
        </p:txBody>
      </p:sp>
      <p:pic>
        <p:nvPicPr>
          <p:cNvPr id="477" name="Google Shape;477;p54"/>
          <p:cNvPicPr preferRelativeResize="0"/>
          <p:nvPr/>
        </p:nvPicPr>
        <p:blipFill>
          <a:blip r:embed="rId3">
            <a:alphaModFix/>
          </a:blip>
          <a:stretch>
            <a:fillRect/>
          </a:stretch>
        </p:blipFill>
        <p:spPr>
          <a:xfrm>
            <a:off x="0" y="991700"/>
            <a:ext cx="2907000" cy="2907000"/>
          </a:xfrm>
          <a:prstGeom prst="rect">
            <a:avLst/>
          </a:prstGeom>
          <a:noFill/>
          <a:ln>
            <a:noFill/>
          </a:ln>
        </p:spPr>
      </p:pic>
      <p:sp>
        <p:nvSpPr>
          <p:cNvPr id="478" name="Google Shape;478;p54"/>
          <p:cNvSpPr txBox="1"/>
          <p:nvPr/>
        </p:nvSpPr>
        <p:spPr>
          <a:xfrm>
            <a:off x="6759400" y="2521197"/>
            <a:ext cx="4691400" cy="30156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sz="2300">
                <a:solidFill>
                  <a:schemeClr val="lt1"/>
                </a:solidFill>
              </a:rPr>
              <a:t>I am Bay Area native</a:t>
            </a:r>
            <a:endParaRPr sz="2300"/>
          </a:p>
          <a:p>
            <a:pPr indent="-374650" lvl="0" marL="457200" rtl="0" algn="l">
              <a:spcBef>
                <a:spcPts val="0"/>
              </a:spcBef>
              <a:spcAft>
                <a:spcPts val="0"/>
              </a:spcAft>
              <a:buSzPts val="2300"/>
              <a:buChar char="●"/>
            </a:pPr>
            <a:r>
              <a:rPr lang="en-US" sz="2300"/>
              <a:t>I am a rising senior at the University of Michigan</a:t>
            </a:r>
            <a:endParaRPr sz="2300"/>
          </a:p>
          <a:p>
            <a:pPr indent="-374650" lvl="0" marL="457200" rtl="0" algn="l">
              <a:spcBef>
                <a:spcPts val="0"/>
              </a:spcBef>
              <a:spcAft>
                <a:spcPts val="0"/>
              </a:spcAft>
              <a:buSzPts val="2300"/>
              <a:buChar char="●"/>
            </a:pPr>
            <a:r>
              <a:rPr lang="en-US" sz="2300"/>
              <a:t>During this internship I am pretty sure I have become the walking meme on our team</a:t>
            </a:r>
            <a:endParaRPr sz="2300"/>
          </a:p>
          <a:p>
            <a:pPr indent="0" lvl="0" marL="0" rtl="0" algn="l">
              <a:spcBef>
                <a:spcPts val="0"/>
              </a:spcBef>
              <a:spcAft>
                <a:spcPts val="0"/>
              </a:spcAft>
              <a:buNone/>
            </a:pPr>
            <a:r>
              <a:t/>
            </a:r>
            <a:endParaRPr sz="2300"/>
          </a:p>
        </p:txBody>
      </p:sp>
      <p:pic>
        <p:nvPicPr>
          <p:cNvPr id="479" name="Google Shape;479;p54"/>
          <p:cNvPicPr preferRelativeResize="0"/>
          <p:nvPr/>
        </p:nvPicPr>
        <p:blipFill>
          <a:blip r:embed="rId4">
            <a:alphaModFix/>
          </a:blip>
          <a:stretch>
            <a:fillRect/>
          </a:stretch>
        </p:blipFill>
        <p:spPr>
          <a:xfrm>
            <a:off x="144925" y="4280874"/>
            <a:ext cx="2907000" cy="1938000"/>
          </a:xfrm>
          <a:prstGeom prst="rect">
            <a:avLst/>
          </a:prstGeom>
          <a:noFill/>
          <a:ln>
            <a:noFill/>
          </a:ln>
        </p:spPr>
      </p:pic>
      <p:pic>
        <p:nvPicPr>
          <p:cNvPr id="480" name="Google Shape;480;p54"/>
          <p:cNvPicPr preferRelativeResize="0"/>
          <p:nvPr/>
        </p:nvPicPr>
        <p:blipFill>
          <a:blip r:embed="rId5">
            <a:alphaModFix/>
          </a:blip>
          <a:stretch>
            <a:fillRect/>
          </a:stretch>
        </p:blipFill>
        <p:spPr>
          <a:xfrm>
            <a:off x="3128113" y="2331301"/>
            <a:ext cx="3099325" cy="1844749"/>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5"/>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lt1"/>
              </a:buClr>
              <a:buFont typeface="Arial"/>
              <a:buNone/>
            </a:pPr>
            <a:r>
              <a:rPr lang="en-US"/>
              <a:t>So what do you pay me to do?</a:t>
            </a:r>
            <a:endParaRPr b="1" i="0" sz="3600" u="none" cap="none" strike="noStrike">
              <a:solidFill>
                <a:schemeClr val="lt1"/>
              </a:solidFill>
              <a:latin typeface="Arial"/>
              <a:ea typeface="Arial"/>
              <a:cs typeface="Arial"/>
              <a:sym typeface="Arial"/>
            </a:endParaRPr>
          </a:p>
        </p:txBody>
      </p:sp>
      <p:sp>
        <p:nvSpPr>
          <p:cNvPr id="486" name="Google Shape;486;p55"/>
          <p:cNvSpPr txBox="1"/>
          <p:nvPr/>
        </p:nvSpPr>
        <p:spPr>
          <a:xfrm>
            <a:off x="631025" y="3770518"/>
            <a:ext cx="2654700" cy="6987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2400">
                <a:solidFill>
                  <a:schemeClr val="lt1"/>
                </a:solidFill>
              </a:rPr>
              <a:t>Shadow Calls and Demos</a:t>
            </a:r>
            <a:endParaRPr/>
          </a:p>
        </p:txBody>
      </p:sp>
      <p:sp>
        <p:nvSpPr>
          <p:cNvPr id="487" name="Google Shape;487;p55"/>
          <p:cNvSpPr txBox="1"/>
          <p:nvPr/>
        </p:nvSpPr>
        <p:spPr>
          <a:xfrm>
            <a:off x="8864675" y="3770518"/>
            <a:ext cx="2654700" cy="6987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2400">
                <a:solidFill>
                  <a:schemeClr val="lt1"/>
                </a:solidFill>
              </a:rPr>
              <a:t>Participate in Splunk4Good </a:t>
            </a:r>
            <a:endParaRPr/>
          </a:p>
        </p:txBody>
      </p:sp>
      <p:sp>
        <p:nvSpPr>
          <p:cNvPr id="488" name="Google Shape;488;p55"/>
          <p:cNvSpPr txBox="1"/>
          <p:nvPr/>
        </p:nvSpPr>
        <p:spPr>
          <a:xfrm>
            <a:off x="8338550" y="5342899"/>
            <a:ext cx="2654700" cy="6987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2400">
                <a:solidFill>
                  <a:schemeClr val="lt1"/>
                </a:solidFill>
              </a:rPr>
              <a:t>Travel to Plano and Los Angeles </a:t>
            </a:r>
            <a:endParaRPr/>
          </a:p>
        </p:txBody>
      </p:sp>
      <p:sp>
        <p:nvSpPr>
          <p:cNvPr id="489" name="Google Shape;489;p55"/>
          <p:cNvSpPr txBox="1"/>
          <p:nvPr/>
        </p:nvSpPr>
        <p:spPr>
          <a:xfrm>
            <a:off x="1164203" y="5342901"/>
            <a:ext cx="2654700" cy="3510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lang="en-US" sz="2400">
                <a:solidFill>
                  <a:schemeClr val="lt1"/>
                </a:solidFill>
              </a:rPr>
              <a:t>Network </a:t>
            </a:r>
            <a:endParaRPr/>
          </a:p>
        </p:txBody>
      </p:sp>
      <p:sp>
        <p:nvSpPr>
          <p:cNvPr id="490" name="Google Shape;490;p55"/>
          <p:cNvSpPr/>
          <p:nvPr/>
        </p:nvSpPr>
        <p:spPr>
          <a:xfrm>
            <a:off x="4582800" y="4868755"/>
            <a:ext cx="1299300" cy="129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dk1"/>
              </a:solidFill>
              <a:latin typeface="Arial"/>
              <a:ea typeface="Arial"/>
              <a:cs typeface="Arial"/>
              <a:sym typeface="Arial"/>
            </a:endParaRPr>
          </a:p>
        </p:txBody>
      </p:sp>
      <p:sp>
        <p:nvSpPr>
          <p:cNvPr id="491" name="Google Shape;491;p55"/>
          <p:cNvSpPr/>
          <p:nvPr/>
        </p:nvSpPr>
        <p:spPr>
          <a:xfrm>
            <a:off x="6305696" y="4868755"/>
            <a:ext cx="1299300" cy="129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dk1"/>
              </a:solidFill>
              <a:latin typeface="Arial"/>
              <a:ea typeface="Arial"/>
              <a:cs typeface="Arial"/>
              <a:sym typeface="Arial"/>
            </a:endParaRPr>
          </a:p>
        </p:txBody>
      </p:sp>
      <p:sp>
        <p:nvSpPr>
          <p:cNvPr id="492" name="Google Shape;492;p55"/>
          <p:cNvSpPr/>
          <p:nvPr/>
        </p:nvSpPr>
        <p:spPr>
          <a:xfrm>
            <a:off x="6841453" y="3296386"/>
            <a:ext cx="1299300" cy="129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dk1"/>
              </a:solidFill>
              <a:latin typeface="Arial"/>
              <a:ea typeface="Arial"/>
              <a:cs typeface="Arial"/>
              <a:sym typeface="Arial"/>
            </a:endParaRPr>
          </a:p>
        </p:txBody>
      </p:sp>
      <p:sp>
        <p:nvSpPr>
          <p:cNvPr id="493" name="Google Shape;493;p55"/>
          <p:cNvSpPr/>
          <p:nvPr/>
        </p:nvSpPr>
        <p:spPr>
          <a:xfrm>
            <a:off x="4047042" y="3296386"/>
            <a:ext cx="1299300" cy="129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dk1"/>
              </a:solidFill>
              <a:latin typeface="Arial"/>
              <a:ea typeface="Arial"/>
              <a:cs typeface="Arial"/>
              <a:sym typeface="Arial"/>
            </a:endParaRPr>
          </a:p>
        </p:txBody>
      </p:sp>
      <p:sp>
        <p:nvSpPr>
          <p:cNvPr id="494" name="Google Shape;494;p55"/>
          <p:cNvSpPr/>
          <p:nvPr/>
        </p:nvSpPr>
        <p:spPr>
          <a:xfrm>
            <a:off x="5444246" y="2382968"/>
            <a:ext cx="1299300" cy="129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600">
              <a:solidFill>
                <a:schemeClr val="dk1"/>
              </a:solidFill>
              <a:latin typeface="Arial"/>
              <a:ea typeface="Arial"/>
              <a:cs typeface="Arial"/>
              <a:sym typeface="Arial"/>
            </a:endParaRPr>
          </a:p>
        </p:txBody>
      </p:sp>
      <p:cxnSp>
        <p:nvCxnSpPr>
          <p:cNvPr id="495" name="Google Shape;495;p55"/>
          <p:cNvCxnSpPr/>
          <p:nvPr/>
        </p:nvCxnSpPr>
        <p:spPr>
          <a:xfrm>
            <a:off x="3441700" y="3945964"/>
            <a:ext cx="388800" cy="0"/>
          </a:xfrm>
          <a:prstGeom prst="straightConnector1">
            <a:avLst/>
          </a:prstGeom>
          <a:noFill/>
          <a:ln cap="rnd" cmpd="sng" w="38100">
            <a:solidFill>
              <a:schemeClr val="accent2"/>
            </a:solidFill>
            <a:prstDash val="solid"/>
            <a:miter lim="8000"/>
            <a:headEnd len="sm" w="sm" type="none"/>
            <a:tailEnd len="sm" w="sm" type="none"/>
          </a:ln>
        </p:spPr>
      </p:cxnSp>
      <p:cxnSp>
        <p:nvCxnSpPr>
          <p:cNvPr id="496" name="Google Shape;496;p55"/>
          <p:cNvCxnSpPr/>
          <p:nvPr/>
        </p:nvCxnSpPr>
        <p:spPr>
          <a:xfrm>
            <a:off x="8338550" y="3945964"/>
            <a:ext cx="388800" cy="0"/>
          </a:xfrm>
          <a:prstGeom prst="straightConnector1">
            <a:avLst/>
          </a:prstGeom>
          <a:noFill/>
          <a:ln cap="rnd" cmpd="sng" w="38100">
            <a:solidFill>
              <a:schemeClr val="accent2"/>
            </a:solidFill>
            <a:prstDash val="solid"/>
            <a:miter lim="8000"/>
            <a:headEnd len="sm" w="sm" type="none"/>
            <a:tailEnd len="sm" w="sm" type="none"/>
          </a:ln>
        </p:spPr>
      </p:cxnSp>
      <p:cxnSp>
        <p:nvCxnSpPr>
          <p:cNvPr id="497" name="Google Shape;497;p55"/>
          <p:cNvCxnSpPr/>
          <p:nvPr/>
        </p:nvCxnSpPr>
        <p:spPr>
          <a:xfrm>
            <a:off x="7812421" y="5518333"/>
            <a:ext cx="388800" cy="0"/>
          </a:xfrm>
          <a:prstGeom prst="straightConnector1">
            <a:avLst/>
          </a:prstGeom>
          <a:noFill/>
          <a:ln cap="rnd" cmpd="sng" w="38100">
            <a:solidFill>
              <a:schemeClr val="accent2"/>
            </a:solidFill>
            <a:prstDash val="solid"/>
            <a:miter lim="8000"/>
            <a:headEnd len="sm" w="sm" type="none"/>
            <a:tailEnd len="sm" w="sm" type="none"/>
          </a:ln>
        </p:spPr>
      </p:cxnSp>
      <p:cxnSp>
        <p:nvCxnSpPr>
          <p:cNvPr id="498" name="Google Shape;498;p55"/>
          <p:cNvCxnSpPr/>
          <p:nvPr/>
        </p:nvCxnSpPr>
        <p:spPr>
          <a:xfrm>
            <a:off x="3956298" y="5518333"/>
            <a:ext cx="388800" cy="0"/>
          </a:xfrm>
          <a:prstGeom prst="straightConnector1">
            <a:avLst/>
          </a:prstGeom>
          <a:noFill/>
          <a:ln cap="rnd" cmpd="sng" w="38100">
            <a:solidFill>
              <a:schemeClr val="accent2"/>
            </a:solidFill>
            <a:prstDash val="solid"/>
            <a:miter lim="8000"/>
            <a:headEnd len="sm" w="sm" type="none"/>
            <a:tailEnd len="sm" w="sm" type="none"/>
          </a:ln>
        </p:spPr>
      </p:cxnSp>
      <p:grpSp>
        <p:nvGrpSpPr>
          <p:cNvPr id="499" name="Google Shape;499;p55"/>
          <p:cNvGrpSpPr/>
          <p:nvPr/>
        </p:nvGrpSpPr>
        <p:grpSpPr>
          <a:xfrm>
            <a:off x="5760772" y="2679484"/>
            <a:ext cx="660150" cy="659050"/>
            <a:chOff x="3913188" y="4976462"/>
            <a:chExt cx="900000" cy="898500"/>
          </a:xfrm>
        </p:grpSpPr>
        <p:sp>
          <p:nvSpPr>
            <p:cNvPr id="500" name="Google Shape;500;p55"/>
            <p:cNvSpPr/>
            <p:nvPr/>
          </p:nvSpPr>
          <p:spPr>
            <a:xfrm>
              <a:off x="3913188" y="4976462"/>
              <a:ext cx="900000" cy="898500"/>
            </a:xfrm>
            <a:custGeom>
              <a:rect b="b" l="l" r="r" t="t"/>
              <a:pathLst>
                <a:path extrusionOk="0" h="120000" w="120000">
                  <a:moveTo>
                    <a:pt x="60000" y="0"/>
                  </a:moveTo>
                  <a:cubicBezTo>
                    <a:pt x="26971" y="0"/>
                    <a:pt x="0" y="26826"/>
                    <a:pt x="0" y="60000"/>
                  </a:cubicBezTo>
                  <a:cubicBezTo>
                    <a:pt x="0" y="93173"/>
                    <a:pt x="26971" y="120000"/>
                    <a:pt x="60000" y="120000"/>
                  </a:cubicBezTo>
                  <a:cubicBezTo>
                    <a:pt x="93173" y="120000"/>
                    <a:pt x="120000" y="93173"/>
                    <a:pt x="120000" y="60000"/>
                  </a:cubicBezTo>
                  <a:cubicBezTo>
                    <a:pt x="120000" y="26826"/>
                    <a:pt x="93173" y="0"/>
                    <a:pt x="60000" y="0"/>
                  </a:cubicBezTo>
                  <a:close/>
                  <a:moveTo>
                    <a:pt x="60000" y="115384"/>
                  </a:moveTo>
                  <a:cubicBezTo>
                    <a:pt x="29567" y="115384"/>
                    <a:pt x="4615" y="90576"/>
                    <a:pt x="4615" y="60000"/>
                  </a:cubicBezTo>
                  <a:cubicBezTo>
                    <a:pt x="4615" y="29423"/>
                    <a:pt x="29567" y="4615"/>
                    <a:pt x="60000" y="4615"/>
                  </a:cubicBezTo>
                  <a:cubicBezTo>
                    <a:pt x="90576" y="4615"/>
                    <a:pt x="115384" y="29423"/>
                    <a:pt x="115384" y="60000"/>
                  </a:cubicBezTo>
                  <a:cubicBezTo>
                    <a:pt x="115384" y="90576"/>
                    <a:pt x="90576" y="115384"/>
                    <a:pt x="60000" y="1153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1" name="Google Shape;501;p55"/>
            <p:cNvSpPr/>
            <p:nvPr/>
          </p:nvSpPr>
          <p:spPr>
            <a:xfrm>
              <a:off x="4040188" y="5162199"/>
              <a:ext cx="652500" cy="527100"/>
            </a:xfrm>
            <a:custGeom>
              <a:rect b="b" l="l" r="r" t="t"/>
              <a:pathLst>
                <a:path extrusionOk="0" h="120000" w="120000">
                  <a:moveTo>
                    <a:pt x="116411" y="13742"/>
                  </a:moveTo>
                  <a:cubicBezTo>
                    <a:pt x="108837" y="4417"/>
                    <a:pt x="108837" y="4417"/>
                    <a:pt x="108837" y="4417"/>
                  </a:cubicBezTo>
                  <a:cubicBezTo>
                    <a:pt x="106445" y="1472"/>
                    <a:pt x="103255" y="0"/>
                    <a:pt x="99867" y="0"/>
                  </a:cubicBezTo>
                  <a:cubicBezTo>
                    <a:pt x="96279" y="0"/>
                    <a:pt x="93089" y="1472"/>
                    <a:pt x="90697" y="4417"/>
                  </a:cubicBezTo>
                  <a:cubicBezTo>
                    <a:pt x="42857" y="63312"/>
                    <a:pt x="42857" y="63312"/>
                    <a:pt x="42857" y="63312"/>
                  </a:cubicBezTo>
                  <a:cubicBezTo>
                    <a:pt x="30697" y="48343"/>
                    <a:pt x="30697" y="48343"/>
                    <a:pt x="30697" y="48343"/>
                  </a:cubicBezTo>
                  <a:cubicBezTo>
                    <a:pt x="28106" y="45153"/>
                    <a:pt x="24916" y="43680"/>
                    <a:pt x="21528" y="43680"/>
                  </a:cubicBezTo>
                  <a:cubicBezTo>
                    <a:pt x="18139" y="43680"/>
                    <a:pt x="14950" y="45153"/>
                    <a:pt x="12558" y="48343"/>
                  </a:cubicBezTo>
                  <a:cubicBezTo>
                    <a:pt x="4983" y="57668"/>
                    <a:pt x="4983" y="57668"/>
                    <a:pt x="4983" y="57668"/>
                  </a:cubicBezTo>
                  <a:cubicBezTo>
                    <a:pt x="0" y="63558"/>
                    <a:pt x="0" y="73619"/>
                    <a:pt x="4983" y="79754"/>
                  </a:cubicBezTo>
                  <a:cubicBezTo>
                    <a:pt x="33887" y="115337"/>
                    <a:pt x="33887" y="115337"/>
                    <a:pt x="33887" y="115337"/>
                  </a:cubicBezTo>
                  <a:cubicBezTo>
                    <a:pt x="36279" y="118282"/>
                    <a:pt x="39468" y="120000"/>
                    <a:pt x="42857" y="120000"/>
                  </a:cubicBezTo>
                  <a:cubicBezTo>
                    <a:pt x="46245" y="120000"/>
                    <a:pt x="49435" y="118282"/>
                    <a:pt x="52026" y="115337"/>
                  </a:cubicBezTo>
                  <a:cubicBezTo>
                    <a:pt x="116411" y="36073"/>
                    <a:pt x="116411" y="36073"/>
                    <a:pt x="116411" y="36073"/>
                  </a:cubicBezTo>
                  <a:cubicBezTo>
                    <a:pt x="118803" y="33128"/>
                    <a:pt x="120000" y="29202"/>
                    <a:pt x="120000" y="24785"/>
                  </a:cubicBezTo>
                  <a:cubicBezTo>
                    <a:pt x="120000" y="20613"/>
                    <a:pt x="118803" y="16687"/>
                    <a:pt x="116411" y="13742"/>
                  </a:cubicBezTo>
                  <a:close/>
                  <a:moveTo>
                    <a:pt x="111827" y="30429"/>
                  </a:moveTo>
                  <a:cubicBezTo>
                    <a:pt x="47441" y="109693"/>
                    <a:pt x="47441" y="109693"/>
                    <a:pt x="47441" y="109693"/>
                  </a:cubicBezTo>
                  <a:cubicBezTo>
                    <a:pt x="44850" y="112883"/>
                    <a:pt x="40863" y="112883"/>
                    <a:pt x="38471" y="109693"/>
                  </a:cubicBezTo>
                  <a:cubicBezTo>
                    <a:pt x="9568" y="74110"/>
                    <a:pt x="9568" y="74110"/>
                    <a:pt x="9568" y="74110"/>
                  </a:cubicBezTo>
                  <a:cubicBezTo>
                    <a:pt x="6976" y="71165"/>
                    <a:pt x="6976" y="66257"/>
                    <a:pt x="9568" y="63067"/>
                  </a:cubicBezTo>
                  <a:cubicBezTo>
                    <a:pt x="17142" y="53742"/>
                    <a:pt x="17142" y="53742"/>
                    <a:pt x="17142" y="53742"/>
                  </a:cubicBezTo>
                  <a:cubicBezTo>
                    <a:pt x="19534" y="50797"/>
                    <a:pt x="23521" y="50797"/>
                    <a:pt x="26112" y="53742"/>
                  </a:cubicBezTo>
                  <a:cubicBezTo>
                    <a:pt x="42857" y="74601"/>
                    <a:pt x="42857" y="74601"/>
                    <a:pt x="42857" y="74601"/>
                  </a:cubicBezTo>
                  <a:cubicBezTo>
                    <a:pt x="95282" y="10061"/>
                    <a:pt x="95282" y="10061"/>
                    <a:pt x="95282" y="10061"/>
                  </a:cubicBezTo>
                  <a:cubicBezTo>
                    <a:pt x="97674" y="6871"/>
                    <a:pt x="101860" y="6871"/>
                    <a:pt x="104252" y="10061"/>
                  </a:cubicBezTo>
                  <a:cubicBezTo>
                    <a:pt x="111827" y="19386"/>
                    <a:pt x="111827" y="19386"/>
                    <a:pt x="111827" y="19386"/>
                  </a:cubicBezTo>
                  <a:cubicBezTo>
                    <a:pt x="114418" y="22331"/>
                    <a:pt x="114418" y="27484"/>
                    <a:pt x="111827" y="3042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502" name="Google Shape;502;p55"/>
          <p:cNvSpPr/>
          <p:nvPr/>
        </p:nvSpPr>
        <p:spPr>
          <a:xfrm>
            <a:off x="7199667" y="3653093"/>
            <a:ext cx="604500" cy="585600"/>
          </a:xfrm>
          <a:custGeom>
            <a:rect b="b" l="l" r="r" t="t"/>
            <a:pathLst>
              <a:path extrusionOk="0" h="120000" w="120000">
                <a:moveTo>
                  <a:pt x="108015" y="88010"/>
                </a:moveTo>
                <a:cubicBezTo>
                  <a:pt x="86254" y="65764"/>
                  <a:pt x="86254" y="65764"/>
                  <a:pt x="86254" y="65764"/>
                </a:cubicBezTo>
                <a:cubicBezTo>
                  <a:pt x="86254" y="65764"/>
                  <a:pt x="86254" y="65764"/>
                  <a:pt x="86254" y="65764"/>
                </a:cubicBezTo>
                <a:cubicBezTo>
                  <a:pt x="79159" y="58457"/>
                  <a:pt x="79159" y="58457"/>
                  <a:pt x="79159" y="58457"/>
                </a:cubicBezTo>
                <a:cubicBezTo>
                  <a:pt x="90197" y="47090"/>
                  <a:pt x="90197" y="47090"/>
                  <a:pt x="90197" y="47090"/>
                </a:cubicBezTo>
                <a:cubicBezTo>
                  <a:pt x="98239" y="50500"/>
                  <a:pt x="107069" y="49364"/>
                  <a:pt x="112904" y="43355"/>
                </a:cubicBezTo>
                <a:cubicBezTo>
                  <a:pt x="119369" y="36698"/>
                  <a:pt x="120000" y="25818"/>
                  <a:pt x="114954" y="16887"/>
                </a:cubicBezTo>
                <a:cubicBezTo>
                  <a:pt x="103600" y="28741"/>
                  <a:pt x="103600" y="28741"/>
                  <a:pt x="103600" y="28741"/>
                </a:cubicBezTo>
                <a:cubicBezTo>
                  <a:pt x="93666" y="18511"/>
                  <a:pt x="93666" y="18511"/>
                  <a:pt x="93666" y="18511"/>
                </a:cubicBezTo>
                <a:cubicBezTo>
                  <a:pt x="105177" y="6657"/>
                  <a:pt x="105177" y="6657"/>
                  <a:pt x="105177" y="6657"/>
                </a:cubicBezTo>
                <a:cubicBezTo>
                  <a:pt x="96346" y="1136"/>
                  <a:pt x="85624" y="1623"/>
                  <a:pt x="79001" y="8443"/>
                </a:cubicBezTo>
                <a:cubicBezTo>
                  <a:pt x="73166" y="14451"/>
                  <a:pt x="72063" y="23707"/>
                  <a:pt x="75374" y="31989"/>
                </a:cubicBezTo>
                <a:cubicBezTo>
                  <a:pt x="64494" y="43193"/>
                  <a:pt x="64494" y="43193"/>
                  <a:pt x="64494" y="43193"/>
                </a:cubicBezTo>
                <a:cubicBezTo>
                  <a:pt x="43048" y="21271"/>
                  <a:pt x="43048" y="21271"/>
                  <a:pt x="43048" y="21271"/>
                </a:cubicBezTo>
                <a:cubicBezTo>
                  <a:pt x="55821" y="8119"/>
                  <a:pt x="55821" y="8119"/>
                  <a:pt x="55821" y="8119"/>
                </a:cubicBezTo>
                <a:cubicBezTo>
                  <a:pt x="57398" y="6495"/>
                  <a:pt x="56925" y="4871"/>
                  <a:pt x="54875" y="4546"/>
                </a:cubicBezTo>
                <a:cubicBezTo>
                  <a:pt x="35164" y="487"/>
                  <a:pt x="35164" y="487"/>
                  <a:pt x="35164" y="487"/>
                </a:cubicBezTo>
                <a:cubicBezTo>
                  <a:pt x="33114" y="0"/>
                  <a:pt x="30118" y="974"/>
                  <a:pt x="28699" y="2435"/>
                </a:cubicBezTo>
                <a:cubicBezTo>
                  <a:pt x="1576" y="30365"/>
                  <a:pt x="1576" y="30365"/>
                  <a:pt x="1576" y="30365"/>
                </a:cubicBezTo>
                <a:cubicBezTo>
                  <a:pt x="0" y="31989"/>
                  <a:pt x="0" y="34424"/>
                  <a:pt x="1576" y="36048"/>
                </a:cubicBezTo>
                <a:cubicBezTo>
                  <a:pt x="12457" y="47253"/>
                  <a:pt x="12457" y="47253"/>
                  <a:pt x="12457" y="47253"/>
                </a:cubicBezTo>
                <a:cubicBezTo>
                  <a:pt x="13876" y="48714"/>
                  <a:pt x="16399" y="48714"/>
                  <a:pt x="17818" y="47253"/>
                </a:cubicBezTo>
                <a:cubicBezTo>
                  <a:pt x="25387" y="39458"/>
                  <a:pt x="25387" y="39458"/>
                  <a:pt x="25387" y="39458"/>
                </a:cubicBezTo>
                <a:cubicBezTo>
                  <a:pt x="46833" y="61542"/>
                  <a:pt x="46833" y="61542"/>
                  <a:pt x="46833" y="61542"/>
                </a:cubicBezTo>
                <a:cubicBezTo>
                  <a:pt x="34375" y="74208"/>
                  <a:pt x="34375" y="74208"/>
                  <a:pt x="34375" y="74208"/>
                </a:cubicBezTo>
                <a:cubicBezTo>
                  <a:pt x="26333" y="70798"/>
                  <a:pt x="17503" y="71935"/>
                  <a:pt x="11668" y="77943"/>
                </a:cubicBezTo>
                <a:cubicBezTo>
                  <a:pt x="5045" y="84763"/>
                  <a:pt x="4572" y="95805"/>
                  <a:pt x="9776" y="104736"/>
                </a:cubicBezTo>
                <a:cubicBezTo>
                  <a:pt x="21287" y="92882"/>
                  <a:pt x="21287" y="92882"/>
                  <a:pt x="21287" y="92882"/>
                </a:cubicBezTo>
                <a:cubicBezTo>
                  <a:pt x="31222" y="103112"/>
                  <a:pt x="31222" y="103112"/>
                  <a:pt x="31222" y="103112"/>
                </a:cubicBezTo>
                <a:cubicBezTo>
                  <a:pt x="19868" y="114966"/>
                  <a:pt x="19868" y="114966"/>
                  <a:pt x="19868" y="114966"/>
                </a:cubicBezTo>
                <a:cubicBezTo>
                  <a:pt x="28541" y="120000"/>
                  <a:pt x="39106" y="119512"/>
                  <a:pt x="45571" y="112855"/>
                </a:cubicBezTo>
                <a:cubicBezTo>
                  <a:pt x="51406" y="106847"/>
                  <a:pt x="52509" y="97591"/>
                  <a:pt x="49198" y="89309"/>
                </a:cubicBezTo>
                <a:cubicBezTo>
                  <a:pt x="61498" y="76644"/>
                  <a:pt x="61498" y="76644"/>
                  <a:pt x="61498" y="76644"/>
                </a:cubicBezTo>
                <a:cubicBezTo>
                  <a:pt x="68593" y="83951"/>
                  <a:pt x="68593" y="83951"/>
                  <a:pt x="68593" y="83951"/>
                </a:cubicBezTo>
                <a:cubicBezTo>
                  <a:pt x="68593" y="83951"/>
                  <a:pt x="68593" y="83951"/>
                  <a:pt x="68593" y="83951"/>
                </a:cubicBezTo>
                <a:cubicBezTo>
                  <a:pt x="90197" y="106197"/>
                  <a:pt x="90197" y="106197"/>
                  <a:pt x="90197" y="106197"/>
                </a:cubicBezTo>
                <a:cubicBezTo>
                  <a:pt x="90197" y="106197"/>
                  <a:pt x="90197" y="106197"/>
                  <a:pt x="90197" y="106197"/>
                </a:cubicBezTo>
                <a:cubicBezTo>
                  <a:pt x="96189" y="112368"/>
                  <a:pt x="96189" y="112368"/>
                  <a:pt x="96189" y="112368"/>
                </a:cubicBezTo>
                <a:cubicBezTo>
                  <a:pt x="98396" y="114641"/>
                  <a:pt x="102654" y="113991"/>
                  <a:pt x="105650" y="110906"/>
                </a:cubicBezTo>
                <a:cubicBezTo>
                  <a:pt x="112431" y="103924"/>
                  <a:pt x="112431" y="103924"/>
                  <a:pt x="112431" y="103924"/>
                </a:cubicBezTo>
                <a:cubicBezTo>
                  <a:pt x="115427" y="100838"/>
                  <a:pt x="116057" y="96454"/>
                  <a:pt x="113850" y="94018"/>
                </a:cubicBezTo>
                <a:lnTo>
                  <a:pt x="108015" y="88010"/>
                </a:lnTo>
                <a:close/>
                <a:moveTo>
                  <a:pt x="25387" y="32151"/>
                </a:moveTo>
                <a:cubicBezTo>
                  <a:pt x="15137" y="42706"/>
                  <a:pt x="15137" y="42706"/>
                  <a:pt x="15137" y="42706"/>
                </a:cubicBezTo>
                <a:cubicBezTo>
                  <a:pt x="5992" y="33288"/>
                  <a:pt x="5992" y="33288"/>
                  <a:pt x="5992" y="33288"/>
                </a:cubicBezTo>
                <a:cubicBezTo>
                  <a:pt x="32325" y="6170"/>
                  <a:pt x="32325" y="6170"/>
                  <a:pt x="32325" y="6170"/>
                </a:cubicBezTo>
                <a:cubicBezTo>
                  <a:pt x="32483" y="5845"/>
                  <a:pt x="33429" y="5520"/>
                  <a:pt x="34060" y="5520"/>
                </a:cubicBezTo>
                <a:cubicBezTo>
                  <a:pt x="34218" y="5520"/>
                  <a:pt x="34218" y="5520"/>
                  <a:pt x="34218" y="5520"/>
                </a:cubicBezTo>
                <a:cubicBezTo>
                  <a:pt x="48409" y="8443"/>
                  <a:pt x="48409" y="8443"/>
                  <a:pt x="48409" y="8443"/>
                </a:cubicBezTo>
                <a:cubicBezTo>
                  <a:pt x="35952" y="21271"/>
                  <a:pt x="35952" y="21271"/>
                  <a:pt x="35952" y="21271"/>
                </a:cubicBezTo>
                <a:cubicBezTo>
                  <a:pt x="60867" y="46928"/>
                  <a:pt x="60867" y="46928"/>
                  <a:pt x="60867" y="46928"/>
                </a:cubicBezTo>
                <a:cubicBezTo>
                  <a:pt x="50302" y="57807"/>
                  <a:pt x="50302" y="57807"/>
                  <a:pt x="50302" y="57807"/>
                </a:cubicBezTo>
                <a:lnTo>
                  <a:pt x="25387" y="32151"/>
                </a:lnTo>
                <a:close/>
                <a:moveTo>
                  <a:pt x="44467" y="91258"/>
                </a:moveTo>
                <a:cubicBezTo>
                  <a:pt x="47148" y="97916"/>
                  <a:pt x="46202" y="104736"/>
                  <a:pt x="41944" y="109120"/>
                </a:cubicBezTo>
                <a:cubicBezTo>
                  <a:pt x="38633" y="112530"/>
                  <a:pt x="33902" y="113829"/>
                  <a:pt x="28856" y="112855"/>
                </a:cubicBezTo>
                <a:cubicBezTo>
                  <a:pt x="38475" y="103112"/>
                  <a:pt x="38475" y="103112"/>
                  <a:pt x="38475" y="103112"/>
                </a:cubicBezTo>
                <a:cubicBezTo>
                  <a:pt x="21287" y="85575"/>
                  <a:pt x="21287" y="85575"/>
                  <a:pt x="21287" y="85575"/>
                </a:cubicBezTo>
                <a:cubicBezTo>
                  <a:pt x="11668" y="95480"/>
                  <a:pt x="11668" y="95480"/>
                  <a:pt x="11668" y="95480"/>
                </a:cubicBezTo>
                <a:cubicBezTo>
                  <a:pt x="10565" y="90284"/>
                  <a:pt x="11826" y="85087"/>
                  <a:pt x="15295" y="81515"/>
                </a:cubicBezTo>
                <a:cubicBezTo>
                  <a:pt x="19395" y="77293"/>
                  <a:pt x="26018" y="76319"/>
                  <a:pt x="32483" y="78917"/>
                </a:cubicBezTo>
                <a:cubicBezTo>
                  <a:pt x="35637" y="80378"/>
                  <a:pt x="35637" y="80378"/>
                  <a:pt x="35637" y="80378"/>
                </a:cubicBezTo>
                <a:cubicBezTo>
                  <a:pt x="81366" y="33125"/>
                  <a:pt x="81366" y="33125"/>
                  <a:pt x="81366" y="33125"/>
                </a:cubicBezTo>
                <a:cubicBezTo>
                  <a:pt x="80105" y="30040"/>
                  <a:pt x="80105" y="30040"/>
                  <a:pt x="80105" y="30040"/>
                </a:cubicBezTo>
                <a:cubicBezTo>
                  <a:pt x="77424" y="23382"/>
                  <a:pt x="78370" y="16562"/>
                  <a:pt x="82628" y="12178"/>
                </a:cubicBezTo>
                <a:cubicBezTo>
                  <a:pt x="85939" y="8768"/>
                  <a:pt x="90985" y="7469"/>
                  <a:pt x="96189" y="8443"/>
                </a:cubicBezTo>
                <a:cubicBezTo>
                  <a:pt x="86412" y="18511"/>
                  <a:pt x="86412" y="18511"/>
                  <a:pt x="86412" y="18511"/>
                </a:cubicBezTo>
                <a:cubicBezTo>
                  <a:pt x="103600" y="36048"/>
                  <a:pt x="103600" y="36048"/>
                  <a:pt x="103600" y="36048"/>
                </a:cubicBezTo>
                <a:cubicBezTo>
                  <a:pt x="113061" y="26305"/>
                  <a:pt x="113061" y="26305"/>
                  <a:pt x="113061" y="26305"/>
                </a:cubicBezTo>
                <a:cubicBezTo>
                  <a:pt x="113850" y="31339"/>
                  <a:pt x="112588" y="36373"/>
                  <a:pt x="109277" y="39783"/>
                </a:cubicBezTo>
                <a:cubicBezTo>
                  <a:pt x="105177" y="44005"/>
                  <a:pt x="98554" y="44979"/>
                  <a:pt x="92089" y="42219"/>
                </a:cubicBezTo>
                <a:cubicBezTo>
                  <a:pt x="88935" y="40920"/>
                  <a:pt x="88935" y="40920"/>
                  <a:pt x="88935" y="40920"/>
                </a:cubicBezTo>
                <a:cubicBezTo>
                  <a:pt x="43206" y="88173"/>
                  <a:pt x="43206" y="88173"/>
                  <a:pt x="43206" y="88173"/>
                </a:cubicBezTo>
                <a:lnTo>
                  <a:pt x="44467" y="91258"/>
                </a:lnTo>
                <a:close/>
                <a:moveTo>
                  <a:pt x="108961" y="100351"/>
                </a:moveTo>
                <a:cubicBezTo>
                  <a:pt x="102181" y="107334"/>
                  <a:pt x="102181" y="107334"/>
                  <a:pt x="102181" y="107334"/>
                </a:cubicBezTo>
                <a:cubicBezTo>
                  <a:pt x="101235" y="108146"/>
                  <a:pt x="100289" y="108470"/>
                  <a:pt x="99658" y="108470"/>
                </a:cubicBezTo>
                <a:cubicBezTo>
                  <a:pt x="99658" y="108470"/>
                  <a:pt x="99658" y="108470"/>
                  <a:pt x="99658" y="108470"/>
                </a:cubicBezTo>
                <a:cubicBezTo>
                  <a:pt x="92404" y="101001"/>
                  <a:pt x="92404" y="101001"/>
                  <a:pt x="92404" y="101001"/>
                </a:cubicBezTo>
                <a:cubicBezTo>
                  <a:pt x="92404" y="101001"/>
                  <a:pt x="92404" y="101001"/>
                  <a:pt x="92404" y="101001"/>
                </a:cubicBezTo>
                <a:cubicBezTo>
                  <a:pt x="75216" y="83464"/>
                  <a:pt x="75216" y="83464"/>
                  <a:pt x="75216" y="83464"/>
                </a:cubicBezTo>
                <a:cubicBezTo>
                  <a:pt x="65124" y="72909"/>
                  <a:pt x="65124" y="72909"/>
                  <a:pt x="65124" y="72909"/>
                </a:cubicBezTo>
                <a:cubicBezTo>
                  <a:pt x="75532" y="62029"/>
                  <a:pt x="75532" y="62029"/>
                  <a:pt x="75532" y="62029"/>
                </a:cubicBezTo>
                <a:cubicBezTo>
                  <a:pt x="87516" y="74533"/>
                  <a:pt x="87516" y="74533"/>
                  <a:pt x="87516" y="74533"/>
                </a:cubicBezTo>
                <a:cubicBezTo>
                  <a:pt x="87674" y="74533"/>
                  <a:pt x="87674" y="74533"/>
                  <a:pt x="87674" y="74533"/>
                </a:cubicBezTo>
                <a:cubicBezTo>
                  <a:pt x="104388" y="91745"/>
                  <a:pt x="104388" y="91745"/>
                  <a:pt x="104388" y="91745"/>
                </a:cubicBezTo>
                <a:cubicBezTo>
                  <a:pt x="110065" y="97753"/>
                  <a:pt x="110065" y="97753"/>
                  <a:pt x="110065" y="97753"/>
                </a:cubicBezTo>
                <a:cubicBezTo>
                  <a:pt x="110223" y="98078"/>
                  <a:pt x="109908" y="99215"/>
                  <a:pt x="108961" y="10035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503" name="Google Shape;503;p55"/>
          <p:cNvGrpSpPr/>
          <p:nvPr/>
        </p:nvGrpSpPr>
        <p:grpSpPr>
          <a:xfrm>
            <a:off x="6615335" y="5176731"/>
            <a:ext cx="660150" cy="659050"/>
            <a:chOff x="7480301" y="4936774"/>
            <a:chExt cx="900000" cy="898500"/>
          </a:xfrm>
        </p:grpSpPr>
        <p:sp>
          <p:nvSpPr>
            <p:cNvPr id="504" name="Google Shape;504;p55"/>
            <p:cNvSpPr/>
            <p:nvPr/>
          </p:nvSpPr>
          <p:spPr>
            <a:xfrm>
              <a:off x="7651751" y="5219349"/>
              <a:ext cx="480900" cy="187200"/>
            </a:xfrm>
            <a:custGeom>
              <a:rect b="b" l="l" r="r" t="t"/>
              <a:pathLst>
                <a:path extrusionOk="0" h="120000" w="120000">
                  <a:moveTo>
                    <a:pt x="112972" y="27745"/>
                  </a:moveTo>
                  <a:cubicBezTo>
                    <a:pt x="69729" y="94335"/>
                    <a:pt x="69729" y="94335"/>
                    <a:pt x="69729" y="94335"/>
                  </a:cubicBezTo>
                  <a:cubicBezTo>
                    <a:pt x="7027" y="3468"/>
                    <a:pt x="7027" y="3468"/>
                    <a:pt x="7027" y="3468"/>
                  </a:cubicBezTo>
                  <a:cubicBezTo>
                    <a:pt x="5135" y="0"/>
                    <a:pt x="2432" y="2080"/>
                    <a:pt x="1351" y="7630"/>
                  </a:cubicBezTo>
                  <a:cubicBezTo>
                    <a:pt x="0" y="13179"/>
                    <a:pt x="810" y="19421"/>
                    <a:pt x="2972" y="22890"/>
                  </a:cubicBezTo>
                  <a:cubicBezTo>
                    <a:pt x="70000" y="120000"/>
                    <a:pt x="70000" y="120000"/>
                    <a:pt x="70000" y="120000"/>
                  </a:cubicBezTo>
                  <a:cubicBezTo>
                    <a:pt x="117297" y="47167"/>
                    <a:pt x="117297" y="47167"/>
                    <a:pt x="117297" y="47167"/>
                  </a:cubicBezTo>
                  <a:cubicBezTo>
                    <a:pt x="119459" y="43699"/>
                    <a:pt x="120000" y="36763"/>
                    <a:pt x="118648" y="31907"/>
                  </a:cubicBezTo>
                  <a:cubicBezTo>
                    <a:pt x="117567" y="26358"/>
                    <a:pt x="114864" y="24971"/>
                    <a:pt x="112972" y="2774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5" name="Google Shape;505;p55"/>
            <p:cNvSpPr/>
            <p:nvPr/>
          </p:nvSpPr>
          <p:spPr>
            <a:xfrm>
              <a:off x="7480301" y="4936774"/>
              <a:ext cx="900000" cy="898500"/>
            </a:xfrm>
            <a:custGeom>
              <a:rect b="b" l="l" r="r" t="t"/>
              <a:pathLst>
                <a:path extrusionOk="0" h="120000" w="120000">
                  <a:moveTo>
                    <a:pt x="60000" y="0"/>
                  </a:moveTo>
                  <a:cubicBezTo>
                    <a:pt x="26971" y="0"/>
                    <a:pt x="0" y="26971"/>
                    <a:pt x="0" y="60000"/>
                  </a:cubicBezTo>
                  <a:cubicBezTo>
                    <a:pt x="0" y="93173"/>
                    <a:pt x="26971" y="120000"/>
                    <a:pt x="60000" y="120000"/>
                  </a:cubicBezTo>
                  <a:cubicBezTo>
                    <a:pt x="93173" y="120000"/>
                    <a:pt x="120000" y="93173"/>
                    <a:pt x="120000" y="60000"/>
                  </a:cubicBezTo>
                  <a:cubicBezTo>
                    <a:pt x="120000" y="26971"/>
                    <a:pt x="93173" y="0"/>
                    <a:pt x="60000" y="0"/>
                  </a:cubicBezTo>
                  <a:close/>
                  <a:moveTo>
                    <a:pt x="60000" y="115384"/>
                  </a:moveTo>
                  <a:cubicBezTo>
                    <a:pt x="29567" y="115384"/>
                    <a:pt x="4615" y="90576"/>
                    <a:pt x="4615" y="60000"/>
                  </a:cubicBezTo>
                  <a:cubicBezTo>
                    <a:pt x="4615" y="29567"/>
                    <a:pt x="29567" y="4615"/>
                    <a:pt x="60000" y="4615"/>
                  </a:cubicBezTo>
                  <a:cubicBezTo>
                    <a:pt x="90576" y="4615"/>
                    <a:pt x="115384" y="29567"/>
                    <a:pt x="115384" y="60000"/>
                  </a:cubicBezTo>
                  <a:cubicBezTo>
                    <a:pt x="115384" y="90576"/>
                    <a:pt x="90576" y="115384"/>
                    <a:pt x="60000" y="11538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55"/>
            <p:cNvSpPr/>
            <p:nvPr/>
          </p:nvSpPr>
          <p:spPr>
            <a:xfrm>
              <a:off x="7913688" y="4997099"/>
              <a:ext cx="34800" cy="135000"/>
            </a:xfrm>
            <a:custGeom>
              <a:rect b="b" l="l" r="r" t="t"/>
              <a:pathLst>
                <a:path extrusionOk="0" h="120000" w="120000">
                  <a:moveTo>
                    <a:pt x="60000" y="120000"/>
                  </a:moveTo>
                  <a:cubicBezTo>
                    <a:pt x="93750" y="120000"/>
                    <a:pt x="120000" y="113225"/>
                    <a:pt x="120000" y="104516"/>
                  </a:cubicBezTo>
                  <a:cubicBezTo>
                    <a:pt x="120000" y="15483"/>
                    <a:pt x="120000" y="15483"/>
                    <a:pt x="120000" y="15483"/>
                  </a:cubicBezTo>
                  <a:cubicBezTo>
                    <a:pt x="120000" y="7741"/>
                    <a:pt x="93750" y="0"/>
                    <a:pt x="60000" y="0"/>
                  </a:cubicBezTo>
                  <a:cubicBezTo>
                    <a:pt x="30000" y="0"/>
                    <a:pt x="0" y="7741"/>
                    <a:pt x="0" y="15483"/>
                  </a:cubicBezTo>
                  <a:cubicBezTo>
                    <a:pt x="0" y="104516"/>
                    <a:pt x="0" y="104516"/>
                    <a:pt x="0" y="104516"/>
                  </a:cubicBezTo>
                  <a:cubicBezTo>
                    <a:pt x="0" y="113225"/>
                    <a:pt x="30000" y="120000"/>
                    <a:pt x="60000" y="1200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7" name="Google Shape;507;p55"/>
            <p:cNvSpPr/>
            <p:nvPr/>
          </p:nvSpPr>
          <p:spPr>
            <a:xfrm>
              <a:off x="7913688" y="5641624"/>
              <a:ext cx="34800" cy="133200"/>
            </a:xfrm>
            <a:custGeom>
              <a:rect b="b" l="l" r="r" t="t"/>
              <a:pathLst>
                <a:path extrusionOk="0" h="120000" w="120000">
                  <a:moveTo>
                    <a:pt x="60000" y="0"/>
                  </a:moveTo>
                  <a:cubicBezTo>
                    <a:pt x="30000" y="0"/>
                    <a:pt x="0" y="6829"/>
                    <a:pt x="0" y="15609"/>
                  </a:cubicBezTo>
                  <a:cubicBezTo>
                    <a:pt x="0" y="104390"/>
                    <a:pt x="0" y="104390"/>
                    <a:pt x="0" y="104390"/>
                  </a:cubicBezTo>
                  <a:cubicBezTo>
                    <a:pt x="0" y="113170"/>
                    <a:pt x="30000" y="120000"/>
                    <a:pt x="60000" y="120000"/>
                  </a:cubicBezTo>
                  <a:cubicBezTo>
                    <a:pt x="93750" y="120000"/>
                    <a:pt x="120000" y="113170"/>
                    <a:pt x="120000" y="104390"/>
                  </a:cubicBezTo>
                  <a:cubicBezTo>
                    <a:pt x="120000" y="15609"/>
                    <a:pt x="120000" y="15609"/>
                    <a:pt x="120000" y="15609"/>
                  </a:cubicBezTo>
                  <a:cubicBezTo>
                    <a:pt x="120000" y="6829"/>
                    <a:pt x="93750" y="0"/>
                    <a:pt x="60000"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55"/>
            <p:cNvSpPr/>
            <p:nvPr/>
          </p:nvSpPr>
          <p:spPr>
            <a:xfrm>
              <a:off x="7542213" y="5368574"/>
              <a:ext cx="138000" cy="34800"/>
            </a:xfrm>
            <a:custGeom>
              <a:rect b="b" l="l" r="r" t="t"/>
              <a:pathLst>
                <a:path extrusionOk="0" h="120000" w="120000">
                  <a:moveTo>
                    <a:pt x="105000" y="0"/>
                  </a:moveTo>
                  <a:cubicBezTo>
                    <a:pt x="15000" y="0"/>
                    <a:pt x="15000" y="0"/>
                    <a:pt x="15000" y="0"/>
                  </a:cubicBezTo>
                  <a:cubicBezTo>
                    <a:pt x="6562" y="0"/>
                    <a:pt x="0" y="30000"/>
                    <a:pt x="0" y="60000"/>
                  </a:cubicBezTo>
                  <a:cubicBezTo>
                    <a:pt x="0" y="93750"/>
                    <a:pt x="6562" y="120000"/>
                    <a:pt x="15000" y="120000"/>
                  </a:cubicBezTo>
                  <a:cubicBezTo>
                    <a:pt x="105000" y="120000"/>
                    <a:pt x="105000" y="120000"/>
                    <a:pt x="105000" y="120000"/>
                  </a:cubicBezTo>
                  <a:cubicBezTo>
                    <a:pt x="113437" y="120000"/>
                    <a:pt x="120000" y="93750"/>
                    <a:pt x="120000" y="60000"/>
                  </a:cubicBezTo>
                  <a:cubicBezTo>
                    <a:pt x="120000" y="30000"/>
                    <a:pt x="113437" y="0"/>
                    <a:pt x="105000"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9" name="Google Shape;509;p55"/>
            <p:cNvSpPr/>
            <p:nvPr/>
          </p:nvSpPr>
          <p:spPr>
            <a:xfrm>
              <a:off x="8191501" y="5368574"/>
              <a:ext cx="128700" cy="34800"/>
            </a:xfrm>
            <a:custGeom>
              <a:rect b="b" l="l" r="r" t="t"/>
              <a:pathLst>
                <a:path extrusionOk="0" h="120000" w="120000">
                  <a:moveTo>
                    <a:pt x="103865" y="0"/>
                  </a:moveTo>
                  <a:cubicBezTo>
                    <a:pt x="16134" y="0"/>
                    <a:pt x="16134" y="0"/>
                    <a:pt x="16134" y="0"/>
                  </a:cubicBezTo>
                  <a:cubicBezTo>
                    <a:pt x="7058" y="0"/>
                    <a:pt x="0" y="30000"/>
                    <a:pt x="0" y="60000"/>
                  </a:cubicBezTo>
                  <a:cubicBezTo>
                    <a:pt x="0" y="93750"/>
                    <a:pt x="7058" y="120000"/>
                    <a:pt x="16134" y="120000"/>
                  </a:cubicBezTo>
                  <a:cubicBezTo>
                    <a:pt x="103865" y="120000"/>
                    <a:pt x="103865" y="120000"/>
                    <a:pt x="103865" y="120000"/>
                  </a:cubicBezTo>
                  <a:cubicBezTo>
                    <a:pt x="112941" y="120000"/>
                    <a:pt x="120000" y="93750"/>
                    <a:pt x="120000" y="60000"/>
                  </a:cubicBezTo>
                  <a:cubicBezTo>
                    <a:pt x="120000" y="30000"/>
                    <a:pt x="112941" y="0"/>
                    <a:pt x="10386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510" name="Google Shape;510;p55"/>
          <p:cNvGrpSpPr/>
          <p:nvPr/>
        </p:nvGrpSpPr>
        <p:grpSpPr>
          <a:xfrm>
            <a:off x="4870215" y="5150721"/>
            <a:ext cx="698697" cy="698697"/>
            <a:chOff x="3534" y="1855"/>
            <a:chExt cx="600" cy="600"/>
          </a:xfrm>
        </p:grpSpPr>
        <p:sp>
          <p:nvSpPr>
            <p:cNvPr id="511" name="Google Shape;511;p55"/>
            <p:cNvSpPr/>
            <p:nvPr/>
          </p:nvSpPr>
          <p:spPr>
            <a:xfrm>
              <a:off x="3534" y="1855"/>
              <a:ext cx="600" cy="600"/>
            </a:xfrm>
            <a:custGeom>
              <a:rect b="b" l="l" r="r" t="t"/>
              <a:pathLst>
                <a:path extrusionOk="0" h="120000" w="120000">
                  <a:moveTo>
                    <a:pt x="118932" y="76351"/>
                  </a:moveTo>
                  <a:cubicBezTo>
                    <a:pt x="107586" y="67541"/>
                    <a:pt x="107586" y="67541"/>
                    <a:pt x="107586" y="67541"/>
                  </a:cubicBezTo>
                  <a:cubicBezTo>
                    <a:pt x="107052" y="67007"/>
                    <a:pt x="106651" y="66073"/>
                    <a:pt x="106651" y="65272"/>
                  </a:cubicBezTo>
                  <a:cubicBezTo>
                    <a:pt x="106785" y="55261"/>
                    <a:pt x="106785" y="55261"/>
                    <a:pt x="106785" y="55261"/>
                  </a:cubicBezTo>
                  <a:cubicBezTo>
                    <a:pt x="106651" y="54460"/>
                    <a:pt x="107185" y="53526"/>
                    <a:pt x="107719" y="52992"/>
                  </a:cubicBezTo>
                  <a:cubicBezTo>
                    <a:pt x="119065" y="44315"/>
                    <a:pt x="119065" y="44315"/>
                    <a:pt x="119065" y="44315"/>
                  </a:cubicBezTo>
                  <a:cubicBezTo>
                    <a:pt x="119733" y="43915"/>
                    <a:pt x="120000" y="42847"/>
                    <a:pt x="119599" y="42180"/>
                  </a:cubicBezTo>
                  <a:cubicBezTo>
                    <a:pt x="115061" y="30967"/>
                    <a:pt x="115061" y="30967"/>
                    <a:pt x="115061" y="30967"/>
                  </a:cubicBezTo>
                  <a:cubicBezTo>
                    <a:pt x="114794" y="30300"/>
                    <a:pt x="113993" y="29766"/>
                    <a:pt x="113192" y="29899"/>
                  </a:cubicBezTo>
                  <a:cubicBezTo>
                    <a:pt x="99043" y="31635"/>
                    <a:pt x="99043" y="31635"/>
                    <a:pt x="99043" y="31635"/>
                  </a:cubicBezTo>
                  <a:cubicBezTo>
                    <a:pt x="98242" y="31635"/>
                    <a:pt x="97174" y="31234"/>
                    <a:pt x="96774" y="30700"/>
                  </a:cubicBezTo>
                  <a:cubicBezTo>
                    <a:pt x="89699" y="23626"/>
                    <a:pt x="89699" y="23626"/>
                    <a:pt x="89699" y="23626"/>
                  </a:cubicBezTo>
                  <a:cubicBezTo>
                    <a:pt x="89032" y="23092"/>
                    <a:pt x="88765" y="22024"/>
                    <a:pt x="88765" y="21357"/>
                  </a:cubicBezTo>
                  <a:cubicBezTo>
                    <a:pt x="90634" y="7074"/>
                    <a:pt x="90634" y="7074"/>
                    <a:pt x="90634" y="7074"/>
                  </a:cubicBezTo>
                  <a:cubicBezTo>
                    <a:pt x="90767" y="6407"/>
                    <a:pt x="90367" y="5472"/>
                    <a:pt x="89566" y="5205"/>
                  </a:cubicBezTo>
                  <a:cubicBezTo>
                    <a:pt x="78487" y="533"/>
                    <a:pt x="78487" y="533"/>
                    <a:pt x="78487" y="533"/>
                  </a:cubicBezTo>
                  <a:cubicBezTo>
                    <a:pt x="77686" y="266"/>
                    <a:pt x="76751" y="400"/>
                    <a:pt x="76351" y="1067"/>
                  </a:cubicBezTo>
                  <a:cubicBezTo>
                    <a:pt x="67541" y="12280"/>
                    <a:pt x="67541" y="12280"/>
                    <a:pt x="67541" y="12280"/>
                  </a:cubicBezTo>
                  <a:cubicBezTo>
                    <a:pt x="67007" y="12947"/>
                    <a:pt x="66073" y="13348"/>
                    <a:pt x="65272" y="13348"/>
                  </a:cubicBezTo>
                  <a:cubicBezTo>
                    <a:pt x="54860" y="13348"/>
                    <a:pt x="54860" y="13348"/>
                    <a:pt x="54860" y="13348"/>
                  </a:cubicBezTo>
                  <a:cubicBezTo>
                    <a:pt x="54060" y="13348"/>
                    <a:pt x="53125" y="12947"/>
                    <a:pt x="52591" y="12280"/>
                  </a:cubicBezTo>
                  <a:cubicBezTo>
                    <a:pt x="44315" y="934"/>
                    <a:pt x="44315" y="934"/>
                    <a:pt x="44315" y="934"/>
                  </a:cubicBezTo>
                  <a:cubicBezTo>
                    <a:pt x="43781" y="266"/>
                    <a:pt x="42847" y="0"/>
                    <a:pt x="42180" y="266"/>
                  </a:cubicBezTo>
                  <a:cubicBezTo>
                    <a:pt x="30967" y="4938"/>
                    <a:pt x="30967" y="4938"/>
                    <a:pt x="30967" y="4938"/>
                  </a:cubicBezTo>
                  <a:cubicBezTo>
                    <a:pt x="30300" y="5205"/>
                    <a:pt x="29766" y="6006"/>
                    <a:pt x="29899" y="6807"/>
                  </a:cubicBezTo>
                  <a:cubicBezTo>
                    <a:pt x="31902" y="20689"/>
                    <a:pt x="31902" y="20689"/>
                    <a:pt x="31902" y="20689"/>
                  </a:cubicBezTo>
                  <a:cubicBezTo>
                    <a:pt x="32035" y="21490"/>
                    <a:pt x="31635" y="22424"/>
                    <a:pt x="30967" y="22958"/>
                  </a:cubicBezTo>
                  <a:cubicBezTo>
                    <a:pt x="23359" y="30567"/>
                    <a:pt x="23359" y="30567"/>
                    <a:pt x="23359" y="30567"/>
                  </a:cubicBezTo>
                  <a:cubicBezTo>
                    <a:pt x="22825" y="31234"/>
                    <a:pt x="21757" y="31635"/>
                    <a:pt x="21090" y="31501"/>
                  </a:cubicBezTo>
                  <a:cubicBezTo>
                    <a:pt x="7074" y="29365"/>
                    <a:pt x="7074" y="29365"/>
                    <a:pt x="7074" y="29365"/>
                  </a:cubicBezTo>
                  <a:cubicBezTo>
                    <a:pt x="6273" y="29232"/>
                    <a:pt x="5472" y="29632"/>
                    <a:pt x="5205" y="30300"/>
                  </a:cubicBezTo>
                  <a:cubicBezTo>
                    <a:pt x="533" y="41512"/>
                    <a:pt x="533" y="41512"/>
                    <a:pt x="533" y="41512"/>
                  </a:cubicBezTo>
                  <a:cubicBezTo>
                    <a:pt x="266" y="42180"/>
                    <a:pt x="400" y="43114"/>
                    <a:pt x="1067" y="43648"/>
                  </a:cubicBezTo>
                  <a:cubicBezTo>
                    <a:pt x="12280" y="52057"/>
                    <a:pt x="12280" y="52057"/>
                    <a:pt x="12280" y="52057"/>
                  </a:cubicBezTo>
                  <a:cubicBezTo>
                    <a:pt x="12947" y="52591"/>
                    <a:pt x="13348" y="53526"/>
                    <a:pt x="13348" y="54327"/>
                  </a:cubicBezTo>
                  <a:cubicBezTo>
                    <a:pt x="13214" y="65139"/>
                    <a:pt x="13214" y="65139"/>
                    <a:pt x="13214" y="65139"/>
                  </a:cubicBezTo>
                  <a:cubicBezTo>
                    <a:pt x="13348" y="65939"/>
                    <a:pt x="12814" y="66874"/>
                    <a:pt x="12280" y="67408"/>
                  </a:cubicBezTo>
                  <a:cubicBezTo>
                    <a:pt x="934" y="75684"/>
                    <a:pt x="934" y="75684"/>
                    <a:pt x="934" y="75684"/>
                  </a:cubicBezTo>
                  <a:cubicBezTo>
                    <a:pt x="266" y="76084"/>
                    <a:pt x="0" y="77018"/>
                    <a:pt x="266" y="77819"/>
                  </a:cubicBezTo>
                  <a:cubicBezTo>
                    <a:pt x="4805" y="89032"/>
                    <a:pt x="4805" y="89032"/>
                    <a:pt x="4805" y="89032"/>
                  </a:cubicBezTo>
                  <a:cubicBezTo>
                    <a:pt x="5205" y="89699"/>
                    <a:pt x="6006" y="90233"/>
                    <a:pt x="6807" y="90100"/>
                  </a:cubicBezTo>
                  <a:cubicBezTo>
                    <a:pt x="20689" y="88097"/>
                    <a:pt x="20689" y="88097"/>
                    <a:pt x="20689" y="88097"/>
                  </a:cubicBezTo>
                  <a:cubicBezTo>
                    <a:pt x="21490" y="87964"/>
                    <a:pt x="22424" y="88364"/>
                    <a:pt x="22958" y="88898"/>
                  </a:cubicBezTo>
                  <a:cubicBezTo>
                    <a:pt x="30567" y="96640"/>
                    <a:pt x="30567" y="96640"/>
                    <a:pt x="30567" y="96640"/>
                  </a:cubicBezTo>
                  <a:cubicBezTo>
                    <a:pt x="31234" y="97174"/>
                    <a:pt x="31501" y="98242"/>
                    <a:pt x="31501" y="98909"/>
                  </a:cubicBezTo>
                  <a:cubicBezTo>
                    <a:pt x="29232" y="112925"/>
                    <a:pt x="29232" y="112925"/>
                    <a:pt x="29232" y="112925"/>
                  </a:cubicBezTo>
                  <a:cubicBezTo>
                    <a:pt x="29232" y="113592"/>
                    <a:pt x="29632" y="114527"/>
                    <a:pt x="30300" y="114794"/>
                  </a:cubicBezTo>
                  <a:cubicBezTo>
                    <a:pt x="41512" y="119466"/>
                    <a:pt x="41512" y="119466"/>
                    <a:pt x="41512" y="119466"/>
                  </a:cubicBezTo>
                  <a:cubicBezTo>
                    <a:pt x="42180" y="119733"/>
                    <a:pt x="43114" y="119466"/>
                    <a:pt x="43648" y="118932"/>
                  </a:cubicBezTo>
                  <a:cubicBezTo>
                    <a:pt x="52057" y="107586"/>
                    <a:pt x="52057" y="107586"/>
                    <a:pt x="52057" y="107586"/>
                  </a:cubicBezTo>
                  <a:cubicBezTo>
                    <a:pt x="52591" y="107052"/>
                    <a:pt x="53526" y="106518"/>
                    <a:pt x="54327" y="106651"/>
                  </a:cubicBezTo>
                  <a:cubicBezTo>
                    <a:pt x="64738" y="106785"/>
                    <a:pt x="64738" y="106785"/>
                    <a:pt x="64738" y="106785"/>
                  </a:cubicBezTo>
                  <a:cubicBezTo>
                    <a:pt x="65539" y="106651"/>
                    <a:pt x="66473" y="107185"/>
                    <a:pt x="67007" y="107719"/>
                  </a:cubicBezTo>
                  <a:cubicBezTo>
                    <a:pt x="75684" y="119065"/>
                    <a:pt x="75684" y="119065"/>
                    <a:pt x="75684" y="119065"/>
                  </a:cubicBezTo>
                  <a:cubicBezTo>
                    <a:pt x="76084" y="119733"/>
                    <a:pt x="77018" y="120000"/>
                    <a:pt x="77819" y="119733"/>
                  </a:cubicBezTo>
                  <a:cubicBezTo>
                    <a:pt x="89032" y="115061"/>
                    <a:pt x="89032" y="115061"/>
                    <a:pt x="89032" y="115061"/>
                  </a:cubicBezTo>
                  <a:cubicBezTo>
                    <a:pt x="89699" y="114794"/>
                    <a:pt x="90233" y="113993"/>
                    <a:pt x="90100" y="113192"/>
                  </a:cubicBezTo>
                  <a:cubicBezTo>
                    <a:pt x="88364" y="99043"/>
                    <a:pt x="88364" y="99043"/>
                    <a:pt x="88364" y="99043"/>
                  </a:cubicBezTo>
                  <a:cubicBezTo>
                    <a:pt x="88231" y="98242"/>
                    <a:pt x="88631" y="97308"/>
                    <a:pt x="89299" y="96774"/>
                  </a:cubicBezTo>
                  <a:cubicBezTo>
                    <a:pt x="96373" y="89699"/>
                    <a:pt x="96373" y="89699"/>
                    <a:pt x="96373" y="89699"/>
                  </a:cubicBezTo>
                  <a:cubicBezTo>
                    <a:pt x="96907" y="89165"/>
                    <a:pt x="97975" y="88765"/>
                    <a:pt x="98642" y="88765"/>
                  </a:cubicBezTo>
                  <a:cubicBezTo>
                    <a:pt x="112925" y="90634"/>
                    <a:pt x="112925" y="90634"/>
                    <a:pt x="112925" y="90634"/>
                  </a:cubicBezTo>
                  <a:cubicBezTo>
                    <a:pt x="113592" y="90767"/>
                    <a:pt x="114527" y="90367"/>
                    <a:pt x="114794" y="89566"/>
                  </a:cubicBezTo>
                  <a:cubicBezTo>
                    <a:pt x="119466" y="78487"/>
                    <a:pt x="119466" y="78487"/>
                    <a:pt x="119466" y="78487"/>
                  </a:cubicBezTo>
                  <a:cubicBezTo>
                    <a:pt x="119733" y="77686"/>
                    <a:pt x="119466" y="76751"/>
                    <a:pt x="118932" y="76351"/>
                  </a:cubicBezTo>
                  <a:close/>
                  <a:moveTo>
                    <a:pt x="111590" y="86229"/>
                  </a:moveTo>
                  <a:cubicBezTo>
                    <a:pt x="99176" y="84627"/>
                    <a:pt x="99176" y="84627"/>
                    <a:pt x="99176" y="84627"/>
                  </a:cubicBezTo>
                  <a:cubicBezTo>
                    <a:pt x="99043" y="84493"/>
                    <a:pt x="98642" y="84493"/>
                    <a:pt x="98375" y="84493"/>
                  </a:cubicBezTo>
                  <a:cubicBezTo>
                    <a:pt x="96507" y="84493"/>
                    <a:pt x="94638" y="85428"/>
                    <a:pt x="93303" y="86763"/>
                  </a:cubicBezTo>
                  <a:cubicBezTo>
                    <a:pt x="86362" y="93704"/>
                    <a:pt x="86362" y="93704"/>
                    <a:pt x="86362" y="93704"/>
                  </a:cubicBezTo>
                  <a:cubicBezTo>
                    <a:pt x="84760" y="95038"/>
                    <a:pt x="83826" y="97441"/>
                    <a:pt x="84093" y="99577"/>
                  </a:cubicBezTo>
                  <a:cubicBezTo>
                    <a:pt x="85561" y="111857"/>
                    <a:pt x="85561" y="111857"/>
                    <a:pt x="85561" y="111857"/>
                  </a:cubicBezTo>
                  <a:cubicBezTo>
                    <a:pt x="77953" y="115061"/>
                    <a:pt x="77953" y="115061"/>
                    <a:pt x="77953" y="115061"/>
                  </a:cubicBezTo>
                  <a:cubicBezTo>
                    <a:pt x="70344" y="105183"/>
                    <a:pt x="70344" y="105183"/>
                    <a:pt x="70344" y="105183"/>
                  </a:cubicBezTo>
                  <a:cubicBezTo>
                    <a:pt x="69143" y="103581"/>
                    <a:pt x="66874" y="102513"/>
                    <a:pt x="64872" y="102513"/>
                  </a:cubicBezTo>
                  <a:cubicBezTo>
                    <a:pt x="64738" y="102513"/>
                    <a:pt x="64738" y="102513"/>
                    <a:pt x="64738" y="102513"/>
                  </a:cubicBezTo>
                  <a:cubicBezTo>
                    <a:pt x="54460" y="102380"/>
                    <a:pt x="54460" y="102380"/>
                    <a:pt x="54460" y="102380"/>
                  </a:cubicBezTo>
                  <a:cubicBezTo>
                    <a:pt x="54327" y="102380"/>
                    <a:pt x="54193" y="102380"/>
                    <a:pt x="54193" y="102380"/>
                  </a:cubicBezTo>
                  <a:cubicBezTo>
                    <a:pt x="52057" y="102380"/>
                    <a:pt x="49922" y="103448"/>
                    <a:pt x="48720" y="105050"/>
                  </a:cubicBezTo>
                  <a:cubicBezTo>
                    <a:pt x="41379" y="114794"/>
                    <a:pt x="41379" y="114794"/>
                    <a:pt x="41379" y="114794"/>
                  </a:cubicBezTo>
                  <a:cubicBezTo>
                    <a:pt x="33770" y="111590"/>
                    <a:pt x="33770" y="111590"/>
                    <a:pt x="33770" y="111590"/>
                  </a:cubicBezTo>
                  <a:cubicBezTo>
                    <a:pt x="35639" y="99577"/>
                    <a:pt x="35639" y="99577"/>
                    <a:pt x="35639" y="99577"/>
                  </a:cubicBezTo>
                  <a:cubicBezTo>
                    <a:pt x="36040" y="97441"/>
                    <a:pt x="35105" y="95038"/>
                    <a:pt x="33637" y="93570"/>
                  </a:cubicBezTo>
                  <a:cubicBezTo>
                    <a:pt x="26028" y="85962"/>
                    <a:pt x="26028" y="85962"/>
                    <a:pt x="26028" y="85962"/>
                  </a:cubicBezTo>
                  <a:cubicBezTo>
                    <a:pt x="24827" y="84627"/>
                    <a:pt x="22825" y="83826"/>
                    <a:pt x="20956" y="83826"/>
                  </a:cubicBezTo>
                  <a:cubicBezTo>
                    <a:pt x="20689" y="83826"/>
                    <a:pt x="20422" y="83826"/>
                    <a:pt x="20155" y="83826"/>
                  </a:cubicBezTo>
                  <a:cubicBezTo>
                    <a:pt x="8142" y="85561"/>
                    <a:pt x="8142" y="85561"/>
                    <a:pt x="8142" y="85561"/>
                  </a:cubicBezTo>
                  <a:cubicBezTo>
                    <a:pt x="4938" y="77953"/>
                    <a:pt x="4938" y="77953"/>
                    <a:pt x="4938" y="77953"/>
                  </a:cubicBezTo>
                  <a:cubicBezTo>
                    <a:pt x="14816" y="70745"/>
                    <a:pt x="14816" y="70745"/>
                    <a:pt x="14816" y="70745"/>
                  </a:cubicBezTo>
                  <a:cubicBezTo>
                    <a:pt x="16551" y="69543"/>
                    <a:pt x="17619" y="67274"/>
                    <a:pt x="17486" y="65139"/>
                  </a:cubicBezTo>
                  <a:cubicBezTo>
                    <a:pt x="17619" y="54460"/>
                    <a:pt x="17619" y="54460"/>
                    <a:pt x="17619" y="54460"/>
                  </a:cubicBezTo>
                  <a:cubicBezTo>
                    <a:pt x="17753" y="52191"/>
                    <a:pt x="16685" y="49922"/>
                    <a:pt x="14949" y="48720"/>
                  </a:cubicBezTo>
                  <a:cubicBezTo>
                    <a:pt x="5205" y="41379"/>
                    <a:pt x="5205" y="41379"/>
                    <a:pt x="5205" y="41379"/>
                  </a:cubicBezTo>
                  <a:cubicBezTo>
                    <a:pt x="8409" y="33770"/>
                    <a:pt x="8409" y="33770"/>
                    <a:pt x="8409" y="33770"/>
                  </a:cubicBezTo>
                  <a:cubicBezTo>
                    <a:pt x="20422" y="35639"/>
                    <a:pt x="20422" y="35639"/>
                    <a:pt x="20422" y="35639"/>
                  </a:cubicBezTo>
                  <a:cubicBezTo>
                    <a:pt x="20689" y="35773"/>
                    <a:pt x="20956" y="35773"/>
                    <a:pt x="21357" y="35773"/>
                  </a:cubicBezTo>
                  <a:cubicBezTo>
                    <a:pt x="23225" y="35773"/>
                    <a:pt x="25094" y="34972"/>
                    <a:pt x="26429" y="33637"/>
                  </a:cubicBezTo>
                  <a:cubicBezTo>
                    <a:pt x="33904" y="26162"/>
                    <a:pt x="33904" y="26162"/>
                    <a:pt x="33904" y="26162"/>
                  </a:cubicBezTo>
                  <a:cubicBezTo>
                    <a:pt x="35506" y="24694"/>
                    <a:pt x="36440" y="22291"/>
                    <a:pt x="36173" y="20155"/>
                  </a:cubicBezTo>
                  <a:cubicBezTo>
                    <a:pt x="34438" y="8142"/>
                    <a:pt x="34438" y="8142"/>
                    <a:pt x="34438" y="8142"/>
                  </a:cubicBezTo>
                  <a:cubicBezTo>
                    <a:pt x="42046" y="4938"/>
                    <a:pt x="42046" y="4938"/>
                    <a:pt x="42046" y="4938"/>
                  </a:cubicBezTo>
                  <a:cubicBezTo>
                    <a:pt x="49121" y="14816"/>
                    <a:pt x="49121" y="14816"/>
                    <a:pt x="49121" y="14816"/>
                  </a:cubicBezTo>
                  <a:cubicBezTo>
                    <a:pt x="50456" y="16418"/>
                    <a:pt x="52591" y="17619"/>
                    <a:pt x="54727" y="17619"/>
                  </a:cubicBezTo>
                  <a:cubicBezTo>
                    <a:pt x="54727" y="17619"/>
                    <a:pt x="54860" y="17619"/>
                    <a:pt x="54860" y="17619"/>
                  </a:cubicBezTo>
                  <a:cubicBezTo>
                    <a:pt x="65139" y="17619"/>
                    <a:pt x="65139" y="17619"/>
                    <a:pt x="65139" y="17619"/>
                  </a:cubicBezTo>
                  <a:cubicBezTo>
                    <a:pt x="65272" y="17619"/>
                    <a:pt x="65272" y="17619"/>
                    <a:pt x="65406" y="17619"/>
                  </a:cubicBezTo>
                  <a:cubicBezTo>
                    <a:pt x="67408" y="17619"/>
                    <a:pt x="69543" y="16551"/>
                    <a:pt x="70878" y="14949"/>
                  </a:cubicBezTo>
                  <a:cubicBezTo>
                    <a:pt x="78487" y="5205"/>
                    <a:pt x="78487" y="5205"/>
                    <a:pt x="78487" y="5205"/>
                  </a:cubicBezTo>
                  <a:cubicBezTo>
                    <a:pt x="86229" y="8409"/>
                    <a:pt x="86229" y="8409"/>
                    <a:pt x="86229" y="8409"/>
                  </a:cubicBezTo>
                  <a:cubicBezTo>
                    <a:pt x="84627" y="20689"/>
                    <a:pt x="84627" y="20689"/>
                    <a:pt x="84627" y="20689"/>
                  </a:cubicBezTo>
                  <a:cubicBezTo>
                    <a:pt x="84360" y="22825"/>
                    <a:pt x="85161" y="25228"/>
                    <a:pt x="86629" y="26696"/>
                  </a:cubicBezTo>
                  <a:cubicBezTo>
                    <a:pt x="93570" y="33637"/>
                    <a:pt x="93570" y="33637"/>
                    <a:pt x="93570" y="33637"/>
                  </a:cubicBezTo>
                  <a:cubicBezTo>
                    <a:pt x="94905" y="34972"/>
                    <a:pt x="96907" y="35906"/>
                    <a:pt x="98776" y="35906"/>
                  </a:cubicBezTo>
                  <a:cubicBezTo>
                    <a:pt x="99043" y="35906"/>
                    <a:pt x="99310" y="35906"/>
                    <a:pt x="99577" y="35773"/>
                  </a:cubicBezTo>
                  <a:cubicBezTo>
                    <a:pt x="111857" y="34304"/>
                    <a:pt x="111857" y="34304"/>
                    <a:pt x="111857" y="34304"/>
                  </a:cubicBezTo>
                  <a:cubicBezTo>
                    <a:pt x="115061" y="42046"/>
                    <a:pt x="115061" y="42046"/>
                    <a:pt x="115061" y="42046"/>
                  </a:cubicBezTo>
                  <a:cubicBezTo>
                    <a:pt x="105183" y="49655"/>
                    <a:pt x="105183" y="49655"/>
                    <a:pt x="105183" y="49655"/>
                  </a:cubicBezTo>
                  <a:cubicBezTo>
                    <a:pt x="103448" y="50856"/>
                    <a:pt x="102380" y="53125"/>
                    <a:pt x="102513" y="55261"/>
                  </a:cubicBezTo>
                  <a:cubicBezTo>
                    <a:pt x="102380" y="65139"/>
                    <a:pt x="102380" y="65139"/>
                    <a:pt x="102380" y="65139"/>
                  </a:cubicBezTo>
                  <a:cubicBezTo>
                    <a:pt x="102246" y="67274"/>
                    <a:pt x="103314" y="69543"/>
                    <a:pt x="105050" y="70878"/>
                  </a:cubicBezTo>
                  <a:cubicBezTo>
                    <a:pt x="114794" y="78487"/>
                    <a:pt x="114794" y="78487"/>
                    <a:pt x="114794" y="78487"/>
                  </a:cubicBezTo>
                  <a:lnTo>
                    <a:pt x="111590" y="8622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2" name="Google Shape;512;p55"/>
            <p:cNvSpPr/>
            <p:nvPr/>
          </p:nvSpPr>
          <p:spPr>
            <a:xfrm>
              <a:off x="3673" y="1993"/>
              <a:ext cx="300" cy="300"/>
            </a:xfrm>
            <a:custGeom>
              <a:rect b="b" l="l" r="r" t="t"/>
              <a:pathLst>
                <a:path extrusionOk="0" h="120000" w="120000">
                  <a:moveTo>
                    <a:pt x="80487" y="11440"/>
                  </a:moveTo>
                  <a:cubicBezTo>
                    <a:pt x="53658" y="0"/>
                    <a:pt x="22682" y="12657"/>
                    <a:pt x="11463" y="39432"/>
                  </a:cubicBezTo>
                  <a:cubicBezTo>
                    <a:pt x="0" y="66450"/>
                    <a:pt x="12682" y="97363"/>
                    <a:pt x="39512" y="108559"/>
                  </a:cubicBezTo>
                  <a:cubicBezTo>
                    <a:pt x="66585" y="120000"/>
                    <a:pt x="97560" y="107342"/>
                    <a:pt x="108780" y="80324"/>
                  </a:cubicBezTo>
                  <a:cubicBezTo>
                    <a:pt x="120000" y="53549"/>
                    <a:pt x="107560" y="22636"/>
                    <a:pt x="80487" y="11440"/>
                  </a:cubicBezTo>
                  <a:close/>
                  <a:moveTo>
                    <a:pt x="101707" y="77403"/>
                  </a:moveTo>
                  <a:cubicBezTo>
                    <a:pt x="94634" y="94198"/>
                    <a:pt x="78292" y="104908"/>
                    <a:pt x="60000" y="104908"/>
                  </a:cubicBezTo>
                  <a:cubicBezTo>
                    <a:pt x="54146" y="104908"/>
                    <a:pt x="48292" y="103691"/>
                    <a:pt x="42682" y="101501"/>
                  </a:cubicBezTo>
                  <a:cubicBezTo>
                    <a:pt x="31463" y="96876"/>
                    <a:pt x="22926" y="88113"/>
                    <a:pt x="18292" y="76916"/>
                  </a:cubicBezTo>
                  <a:cubicBezTo>
                    <a:pt x="13902" y="65720"/>
                    <a:pt x="13902" y="53549"/>
                    <a:pt x="18536" y="42596"/>
                  </a:cubicBezTo>
                  <a:cubicBezTo>
                    <a:pt x="25609" y="25801"/>
                    <a:pt x="41951" y="15091"/>
                    <a:pt x="60000" y="15091"/>
                  </a:cubicBezTo>
                  <a:cubicBezTo>
                    <a:pt x="66097" y="15091"/>
                    <a:pt x="71951" y="16308"/>
                    <a:pt x="77560" y="18498"/>
                  </a:cubicBezTo>
                  <a:cubicBezTo>
                    <a:pt x="88536" y="23123"/>
                    <a:pt x="97317" y="31886"/>
                    <a:pt x="101707" y="43083"/>
                  </a:cubicBezTo>
                  <a:cubicBezTo>
                    <a:pt x="106341" y="54036"/>
                    <a:pt x="106341" y="66450"/>
                    <a:pt x="101707" y="7740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513" name="Google Shape;513;p55"/>
          <p:cNvGrpSpPr/>
          <p:nvPr/>
        </p:nvGrpSpPr>
        <p:grpSpPr>
          <a:xfrm>
            <a:off x="4342617" y="3585138"/>
            <a:ext cx="698696" cy="698696"/>
            <a:chOff x="3536" y="1855"/>
            <a:chExt cx="600" cy="600"/>
          </a:xfrm>
        </p:grpSpPr>
        <p:sp>
          <p:nvSpPr>
            <p:cNvPr id="514" name="Google Shape;514;p55"/>
            <p:cNvSpPr/>
            <p:nvPr/>
          </p:nvSpPr>
          <p:spPr>
            <a:xfrm>
              <a:off x="3672" y="1986"/>
              <a:ext cx="0" cy="0"/>
            </a:xfrm>
            <a:custGeom>
              <a:rect b="b" l="l" r="r" t="t"/>
              <a:pathLst>
                <a:path extrusionOk="0" h="120000" w="120000">
                  <a:moveTo>
                    <a:pt x="108535" y="0"/>
                  </a:moveTo>
                  <a:cubicBezTo>
                    <a:pt x="106242" y="0"/>
                    <a:pt x="103949" y="0"/>
                    <a:pt x="101656" y="0"/>
                  </a:cubicBezTo>
                  <a:cubicBezTo>
                    <a:pt x="101656" y="0"/>
                    <a:pt x="101656" y="0"/>
                    <a:pt x="101656" y="0"/>
                  </a:cubicBezTo>
                  <a:cubicBezTo>
                    <a:pt x="46624" y="1558"/>
                    <a:pt x="3057" y="48311"/>
                    <a:pt x="764" y="106753"/>
                  </a:cubicBezTo>
                  <a:cubicBezTo>
                    <a:pt x="0" y="113766"/>
                    <a:pt x="5350" y="119220"/>
                    <a:pt x="12229" y="120000"/>
                  </a:cubicBezTo>
                  <a:cubicBezTo>
                    <a:pt x="12229" y="120000"/>
                    <a:pt x="12993" y="120000"/>
                    <a:pt x="12993" y="120000"/>
                  </a:cubicBezTo>
                  <a:cubicBezTo>
                    <a:pt x="19108" y="120000"/>
                    <a:pt x="24458" y="114545"/>
                    <a:pt x="25222" y="107532"/>
                  </a:cubicBezTo>
                  <a:cubicBezTo>
                    <a:pt x="26751" y="62337"/>
                    <a:pt x="60382" y="25714"/>
                    <a:pt x="102420" y="24935"/>
                  </a:cubicBezTo>
                  <a:cubicBezTo>
                    <a:pt x="102420" y="24935"/>
                    <a:pt x="102420" y="24935"/>
                    <a:pt x="102420" y="24935"/>
                  </a:cubicBezTo>
                  <a:cubicBezTo>
                    <a:pt x="103949" y="24935"/>
                    <a:pt x="105477" y="24935"/>
                    <a:pt x="107006" y="24935"/>
                  </a:cubicBezTo>
                  <a:cubicBezTo>
                    <a:pt x="113885" y="24935"/>
                    <a:pt x="120000" y="19480"/>
                    <a:pt x="120000" y="13246"/>
                  </a:cubicBezTo>
                  <a:cubicBezTo>
                    <a:pt x="120000" y="6233"/>
                    <a:pt x="115414" y="0"/>
                    <a:pt x="10853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5" name="Google Shape;515;p55"/>
            <p:cNvSpPr/>
            <p:nvPr/>
          </p:nvSpPr>
          <p:spPr>
            <a:xfrm>
              <a:off x="3614" y="1929"/>
              <a:ext cx="300" cy="300"/>
            </a:xfrm>
            <a:custGeom>
              <a:rect b="b" l="l" r="r" t="t"/>
              <a:pathLst>
                <a:path extrusionOk="0" h="120000" w="120000">
                  <a:moveTo>
                    <a:pt x="62292" y="1330"/>
                  </a:moveTo>
                  <a:cubicBezTo>
                    <a:pt x="29932" y="0"/>
                    <a:pt x="2426" y="25277"/>
                    <a:pt x="1348" y="57738"/>
                  </a:cubicBezTo>
                  <a:cubicBezTo>
                    <a:pt x="0" y="90199"/>
                    <a:pt x="25348" y="117605"/>
                    <a:pt x="57707" y="118669"/>
                  </a:cubicBezTo>
                  <a:cubicBezTo>
                    <a:pt x="90067" y="120000"/>
                    <a:pt x="117573" y="94722"/>
                    <a:pt x="118651" y="62261"/>
                  </a:cubicBezTo>
                  <a:cubicBezTo>
                    <a:pt x="120000" y="29800"/>
                    <a:pt x="94651" y="2660"/>
                    <a:pt x="62292" y="1330"/>
                  </a:cubicBezTo>
                  <a:close/>
                  <a:moveTo>
                    <a:pt x="110022" y="61995"/>
                  </a:moveTo>
                  <a:cubicBezTo>
                    <a:pt x="108943" y="89135"/>
                    <a:pt x="87101" y="110421"/>
                    <a:pt x="60134" y="110421"/>
                  </a:cubicBezTo>
                  <a:cubicBezTo>
                    <a:pt x="59325" y="110421"/>
                    <a:pt x="58786" y="110155"/>
                    <a:pt x="57977" y="110155"/>
                  </a:cubicBezTo>
                  <a:cubicBezTo>
                    <a:pt x="30471" y="109090"/>
                    <a:pt x="8898" y="85676"/>
                    <a:pt x="9977" y="58004"/>
                  </a:cubicBezTo>
                  <a:cubicBezTo>
                    <a:pt x="11056" y="31130"/>
                    <a:pt x="32898" y="9844"/>
                    <a:pt x="59865" y="9844"/>
                  </a:cubicBezTo>
                  <a:cubicBezTo>
                    <a:pt x="60674" y="9844"/>
                    <a:pt x="61213" y="9844"/>
                    <a:pt x="62022" y="9844"/>
                  </a:cubicBezTo>
                  <a:cubicBezTo>
                    <a:pt x="89528" y="10909"/>
                    <a:pt x="111101" y="34323"/>
                    <a:pt x="110022" y="6199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6" name="Google Shape;516;p55"/>
            <p:cNvSpPr/>
            <p:nvPr/>
          </p:nvSpPr>
          <p:spPr>
            <a:xfrm>
              <a:off x="3536" y="1855"/>
              <a:ext cx="600" cy="600"/>
            </a:xfrm>
            <a:custGeom>
              <a:rect b="b" l="l" r="r" t="t"/>
              <a:pathLst>
                <a:path extrusionOk="0" h="120000" w="120000">
                  <a:moveTo>
                    <a:pt x="117575" y="100489"/>
                  </a:moveTo>
                  <a:cubicBezTo>
                    <a:pt x="84713" y="65211"/>
                    <a:pt x="84713" y="65211"/>
                    <a:pt x="84713" y="65211"/>
                  </a:cubicBezTo>
                  <a:cubicBezTo>
                    <a:pt x="87676" y="59599"/>
                    <a:pt x="89427" y="53318"/>
                    <a:pt x="89696" y="46503"/>
                  </a:cubicBezTo>
                  <a:cubicBezTo>
                    <a:pt x="90639" y="22316"/>
                    <a:pt x="71515" y="1737"/>
                    <a:pt x="47003" y="935"/>
                  </a:cubicBezTo>
                  <a:cubicBezTo>
                    <a:pt x="22491" y="0"/>
                    <a:pt x="1885" y="18841"/>
                    <a:pt x="942" y="43162"/>
                  </a:cubicBezTo>
                  <a:cubicBezTo>
                    <a:pt x="0" y="67483"/>
                    <a:pt x="19124" y="87928"/>
                    <a:pt x="43636" y="88864"/>
                  </a:cubicBezTo>
                  <a:cubicBezTo>
                    <a:pt x="52255" y="89131"/>
                    <a:pt x="60471" y="86993"/>
                    <a:pt x="67474" y="82984"/>
                  </a:cubicBezTo>
                  <a:cubicBezTo>
                    <a:pt x="99393" y="117193"/>
                    <a:pt x="99393" y="117193"/>
                    <a:pt x="99393" y="117193"/>
                  </a:cubicBezTo>
                  <a:cubicBezTo>
                    <a:pt x="101818" y="119732"/>
                    <a:pt x="105993" y="120000"/>
                    <a:pt x="108552" y="117594"/>
                  </a:cubicBezTo>
                  <a:cubicBezTo>
                    <a:pt x="117306" y="109576"/>
                    <a:pt x="117306" y="109576"/>
                    <a:pt x="117306" y="109576"/>
                  </a:cubicBezTo>
                  <a:cubicBezTo>
                    <a:pt x="119865" y="107171"/>
                    <a:pt x="119999" y="103028"/>
                    <a:pt x="117575" y="100489"/>
                  </a:cubicBezTo>
                  <a:close/>
                  <a:moveTo>
                    <a:pt x="66127" y="78708"/>
                  </a:moveTo>
                  <a:cubicBezTo>
                    <a:pt x="59932" y="82583"/>
                    <a:pt x="52794" y="84587"/>
                    <a:pt x="45387" y="84587"/>
                  </a:cubicBezTo>
                  <a:cubicBezTo>
                    <a:pt x="44848" y="84587"/>
                    <a:pt x="44309" y="84587"/>
                    <a:pt x="43771" y="84587"/>
                  </a:cubicBezTo>
                  <a:cubicBezTo>
                    <a:pt x="33131" y="84187"/>
                    <a:pt x="23164" y="79643"/>
                    <a:pt x="15892" y="71893"/>
                  </a:cubicBezTo>
                  <a:cubicBezTo>
                    <a:pt x="8619" y="64008"/>
                    <a:pt x="4848" y="53986"/>
                    <a:pt x="5252" y="43296"/>
                  </a:cubicBezTo>
                  <a:cubicBezTo>
                    <a:pt x="6060" y="21915"/>
                    <a:pt x="23703" y="5077"/>
                    <a:pt x="45252" y="5077"/>
                  </a:cubicBezTo>
                  <a:cubicBezTo>
                    <a:pt x="45791" y="5077"/>
                    <a:pt x="46329" y="5077"/>
                    <a:pt x="46868" y="5077"/>
                  </a:cubicBezTo>
                  <a:cubicBezTo>
                    <a:pt x="68956" y="6013"/>
                    <a:pt x="86195" y="24454"/>
                    <a:pt x="85387" y="46369"/>
                  </a:cubicBezTo>
                  <a:cubicBezTo>
                    <a:pt x="84983" y="54253"/>
                    <a:pt x="82424" y="61737"/>
                    <a:pt x="77845" y="68151"/>
                  </a:cubicBezTo>
                  <a:cubicBezTo>
                    <a:pt x="76363" y="70022"/>
                    <a:pt x="74882" y="71893"/>
                    <a:pt x="72996" y="73496"/>
                  </a:cubicBezTo>
                  <a:cubicBezTo>
                    <a:pt x="70976" y="75501"/>
                    <a:pt x="68686" y="77238"/>
                    <a:pt x="66127" y="78708"/>
                  </a:cubicBezTo>
                  <a:close/>
                  <a:moveTo>
                    <a:pt x="115016" y="104899"/>
                  </a:moveTo>
                  <a:cubicBezTo>
                    <a:pt x="115016" y="105300"/>
                    <a:pt x="114882" y="105835"/>
                    <a:pt x="114343" y="106369"/>
                  </a:cubicBezTo>
                  <a:cubicBezTo>
                    <a:pt x="105589" y="114387"/>
                    <a:pt x="105589" y="114387"/>
                    <a:pt x="105589" y="114387"/>
                  </a:cubicBezTo>
                  <a:cubicBezTo>
                    <a:pt x="105050" y="114922"/>
                    <a:pt x="104511" y="114922"/>
                    <a:pt x="104107" y="114922"/>
                  </a:cubicBezTo>
                  <a:cubicBezTo>
                    <a:pt x="103838" y="114922"/>
                    <a:pt x="103164" y="114922"/>
                    <a:pt x="102626" y="114253"/>
                  </a:cubicBezTo>
                  <a:cubicBezTo>
                    <a:pt x="74074" y="83786"/>
                    <a:pt x="74074" y="83786"/>
                    <a:pt x="74074" y="83786"/>
                  </a:cubicBezTo>
                  <a:cubicBezTo>
                    <a:pt x="78518" y="80579"/>
                    <a:pt x="82289" y="76703"/>
                    <a:pt x="85387" y="72293"/>
                  </a:cubicBezTo>
                  <a:cubicBezTo>
                    <a:pt x="114478" y="103429"/>
                    <a:pt x="114478" y="103429"/>
                    <a:pt x="114478" y="103429"/>
                  </a:cubicBezTo>
                  <a:cubicBezTo>
                    <a:pt x="115016" y="103964"/>
                    <a:pt x="115016" y="104632"/>
                    <a:pt x="115016" y="10489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517" name="Google Shape;517;p55"/>
          <p:cNvSpPr txBox="1"/>
          <p:nvPr/>
        </p:nvSpPr>
        <p:spPr>
          <a:xfrm>
            <a:off x="4766225" y="1206406"/>
            <a:ext cx="2654700" cy="6591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2400"/>
              <a:t>SE Summer Project </a:t>
            </a:r>
            <a:endParaRPr b="1" sz="2400"/>
          </a:p>
        </p:txBody>
      </p:sp>
      <p:cxnSp>
        <p:nvCxnSpPr>
          <p:cNvPr id="518" name="Google Shape;518;p55"/>
          <p:cNvCxnSpPr/>
          <p:nvPr/>
        </p:nvCxnSpPr>
        <p:spPr>
          <a:xfrm>
            <a:off x="6093585" y="2009670"/>
            <a:ext cx="0" cy="213300"/>
          </a:xfrm>
          <a:prstGeom prst="straightConnector1">
            <a:avLst/>
          </a:prstGeom>
          <a:noFill/>
          <a:ln cap="rnd" cmpd="sng" w="38100">
            <a:solidFill>
              <a:schemeClr val="accent2"/>
            </a:solidFill>
            <a:prstDash val="solid"/>
            <a:miter lim="8000"/>
            <a:headEnd len="sm" w="sm" type="none"/>
            <a:tailEnd len="sm" w="sm" type="none"/>
          </a:ln>
        </p:spPr>
      </p:cxn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6"/>
          <p:cNvSpPr txBox="1"/>
          <p:nvPr>
            <p:ph idx="1" type="body"/>
          </p:nvPr>
        </p:nvSpPr>
        <p:spPr>
          <a:xfrm>
            <a:off x="456075" y="1166875"/>
            <a:ext cx="5349300" cy="5008800"/>
          </a:xfrm>
          <a:prstGeom prst="rect">
            <a:avLst/>
          </a:prstGeom>
          <a:noFill/>
          <a:ln>
            <a:noFill/>
          </a:ln>
        </p:spPr>
        <p:txBody>
          <a:bodyPr anchorCtr="0" anchor="t" bIns="45700" lIns="0" spcFirstLastPara="1" rIns="0" wrap="square" tIns="182875">
            <a:noAutofit/>
          </a:bodyPr>
          <a:lstStyle/>
          <a:p>
            <a:pPr indent="-288925" lvl="0" marL="288925" marR="0" rtl="0" algn="l">
              <a:lnSpc>
                <a:spcPct val="92000"/>
              </a:lnSpc>
              <a:spcBef>
                <a:spcPts val="0"/>
              </a:spcBef>
              <a:spcAft>
                <a:spcPts val="0"/>
              </a:spcAft>
              <a:buClr>
                <a:schemeClr val="accent1"/>
              </a:buClr>
              <a:buSzPts val="1680"/>
              <a:buFont typeface="Merriweather Sans"/>
              <a:buChar char="▶"/>
            </a:pPr>
            <a:r>
              <a:rPr lang="en-US"/>
              <a:t>Traveling to Plano for two weeks</a:t>
            </a:r>
            <a:endParaRPr/>
          </a:p>
          <a:p>
            <a:pPr indent="-233362" lvl="2" marL="741362" marR="0" rtl="0" algn="l">
              <a:lnSpc>
                <a:spcPct val="95000"/>
              </a:lnSpc>
              <a:spcBef>
                <a:spcPts val="900"/>
              </a:spcBef>
              <a:spcAft>
                <a:spcPts val="0"/>
              </a:spcAft>
              <a:buClr>
                <a:schemeClr val="accent1"/>
              </a:buClr>
              <a:buSzPts val="2300"/>
              <a:buFont typeface="Arial"/>
              <a:buChar char="•"/>
            </a:pPr>
            <a:r>
              <a:rPr lang="en-US"/>
              <a:t>Hands-on learning</a:t>
            </a:r>
            <a:endParaRPr/>
          </a:p>
          <a:p>
            <a:pPr indent="-233362" lvl="2" marL="741362" marR="0" rtl="0" algn="l">
              <a:lnSpc>
                <a:spcPct val="95000"/>
              </a:lnSpc>
              <a:spcBef>
                <a:spcPts val="900"/>
              </a:spcBef>
              <a:spcAft>
                <a:spcPts val="0"/>
              </a:spcAft>
              <a:buClr>
                <a:schemeClr val="accent1"/>
              </a:buClr>
              <a:buSzPts val="2300"/>
              <a:buFont typeface="Arial"/>
              <a:buChar char="•"/>
            </a:pPr>
            <a:r>
              <a:rPr lang="en-US"/>
              <a:t>Received</a:t>
            </a:r>
            <a:r>
              <a:rPr lang="en-US"/>
              <a:t> our demo a</a:t>
            </a:r>
            <a:r>
              <a:rPr lang="en-US"/>
              <a:t>ccreditation</a:t>
            </a:r>
            <a:r>
              <a:rPr lang="en-US"/>
              <a:t> </a:t>
            </a:r>
            <a:endParaRPr/>
          </a:p>
          <a:p>
            <a:pPr indent="-233362" lvl="2" marL="741362" marR="0" rtl="0" algn="l">
              <a:lnSpc>
                <a:spcPct val="95000"/>
              </a:lnSpc>
              <a:spcBef>
                <a:spcPts val="900"/>
              </a:spcBef>
              <a:spcAft>
                <a:spcPts val="0"/>
              </a:spcAft>
              <a:buClr>
                <a:schemeClr val="accent1"/>
              </a:buClr>
              <a:buSzPts val="2300"/>
              <a:buFont typeface="Arial"/>
              <a:buChar char="•"/>
            </a:pPr>
            <a:r>
              <a:rPr lang="en-US"/>
              <a:t>Met all the other SE Splunkterns </a:t>
            </a:r>
            <a:endParaRPr/>
          </a:p>
          <a:p>
            <a:pPr indent="-233362" lvl="2" marL="741362" marR="0" rtl="0" algn="l">
              <a:lnSpc>
                <a:spcPct val="95000"/>
              </a:lnSpc>
              <a:spcBef>
                <a:spcPts val="900"/>
              </a:spcBef>
              <a:spcAft>
                <a:spcPts val="0"/>
              </a:spcAft>
              <a:buClr>
                <a:schemeClr val="accent1"/>
              </a:buClr>
              <a:buSzPts val="2300"/>
              <a:buFont typeface="Arial"/>
              <a:buChar char="•"/>
            </a:pPr>
            <a:r>
              <a:rPr lang="en-US"/>
              <a:t>Enjoyed </a:t>
            </a:r>
            <a:r>
              <a:rPr lang="en-US"/>
              <a:t>Torchy's</a:t>
            </a:r>
            <a:r>
              <a:rPr lang="en-US"/>
              <a:t> Tacos </a:t>
            </a:r>
            <a:endParaRPr/>
          </a:p>
          <a:p>
            <a:pPr indent="-3175" lvl="5" marL="3175" marR="0" rtl="0" algn="l">
              <a:lnSpc>
                <a:spcPct val="95000"/>
              </a:lnSpc>
              <a:spcBef>
                <a:spcPts val="900"/>
              </a:spcBef>
              <a:spcAft>
                <a:spcPts val="0"/>
              </a:spcAft>
              <a:buClr>
                <a:schemeClr val="accent1"/>
              </a:buClr>
              <a:buSzPts val="2800"/>
              <a:buFont typeface="Arial"/>
              <a:buChar char="​"/>
            </a:pPr>
            <a:r>
              <a:t/>
            </a:r>
            <a:endParaRPr b="1" i="0" sz="2800" u="none" cap="none" strike="noStrike">
              <a:solidFill>
                <a:schemeClr val="accent1"/>
              </a:solidFill>
              <a:latin typeface="Arial"/>
              <a:ea typeface="Arial"/>
              <a:cs typeface="Arial"/>
              <a:sym typeface="Arial"/>
            </a:endParaRPr>
          </a:p>
        </p:txBody>
      </p:sp>
      <p:sp>
        <p:nvSpPr>
          <p:cNvPr id="525" name="Google Shape;525;p56"/>
          <p:cNvSpPr txBox="1"/>
          <p:nvPr>
            <p:ph idx="2" type="body"/>
          </p:nvPr>
        </p:nvSpPr>
        <p:spPr>
          <a:xfrm>
            <a:off x="6386700" y="1166900"/>
            <a:ext cx="5349300" cy="4685100"/>
          </a:xfrm>
          <a:prstGeom prst="rect">
            <a:avLst/>
          </a:prstGeom>
          <a:noFill/>
          <a:ln>
            <a:noFill/>
          </a:ln>
        </p:spPr>
        <p:txBody>
          <a:bodyPr anchorCtr="0" anchor="t" bIns="45700" lIns="0" spcFirstLastPara="1" rIns="0" wrap="square" tIns="182875">
            <a:noAutofit/>
          </a:bodyPr>
          <a:lstStyle/>
          <a:p>
            <a:pPr indent="-288925" lvl="0" marL="288925" marR="0" rtl="0" algn="l">
              <a:lnSpc>
                <a:spcPct val="92000"/>
              </a:lnSpc>
              <a:spcBef>
                <a:spcPts val="0"/>
              </a:spcBef>
              <a:spcAft>
                <a:spcPts val="0"/>
              </a:spcAft>
              <a:buClr>
                <a:schemeClr val="accent1"/>
              </a:buClr>
              <a:buSzPts val="1680"/>
              <a:buFont typeface="Merriweather Sans"/>
              <a:buChar char="▶"/>
            </a:pPr>
            <a:r>
              <a:rPr lang="en-US"/>
              <a:t>Traveling to Los Angeles </a:t>
            </a:r>
            <a:endParaRPr/>
          </a:p>
          <a:p>
            <a:pPr indent="-233362" lvl="2" marL="741362" marR="0" rtl="0" algn="l">
              <a:lnSpc>
                <a:spcPct val="95000"/>
              </a:lnSpc>
              <a:spcBef>
                <a:spcPts val="900"/>
              </a:spcBef>
              <a:spcAft>
                <a:spcPts val="0"/>
              </a:spcAft>
              <a:buClr>
                <a:schemeClr val="accent1"/>
              </a:buClr>
              <a:buSzPts val="2300"/>
              <a:buFont typeface="Arial"/>
              <a:buChar char="•"/>
            </a:pPr>
            <a:r>
              <a:rPr lang="en-US"/>
              <a:t>Go </a:t>
            </a:r>
            <a:r>
              <a:rPr lang="en-US"/>
              <a:t>on-site to see </a:t>
            </a:r>
            <a:r>
              <a:rPr lang="en-US"/>
              <a:t>clients</a:t>
            </a:r>
            <a:endParaRPr/>
          </a:p>
          <a:p>
            <a:pPr indent="-233362" lvl="2" marL="741362" marR="0" rtl="0" algn="l">
              <a:lnSpc>
                <a:spcPct val="95000"/>
              </a:lnSpc>
              <a:spcBef>
                <a:spcPts val="900"/>
              </a:spcBef>
              <a:spcAft>
                <a:spcPts val="0"/>
              </a:spcAft>
              <a:buClr>
                <a:schemeClr val="accent1"/>
              </a:buClr>
              <a:buSzPts val="2300"/>
              <a:buFont typeface="Arial"/>
              <a:buChar char="•"/>
            </a:pPr>
            <a:r>
              <a:rPr lang="en-US"/>
              <a:t>Go to learn how a user group works</a:t>
            </a:r>
            <a:endParaRPr/>
          </a:p>
          <a:p>
            <a:pPr indent="-233362" lvl="2" marL="741362" marR="0" rtl="0" algn="l">
              <a:lnSpc>
                <a:spcPct val="95000"/>
              </a:lnSpc>
              <a:spcBef>
                <a:spcPts val="900"/>
              </a:spcBef>
              <a:spcAft>
                <a:spcPts val="0"/>
              </a:spcAft>
              <a:buClr>
                <a:schemeClr val="accent1"/>
              </a:buClr>
              <a:buSzPts val="2300"/>
              <a:buFont typeface="Arial"/>
              <a:buChar char="•"/>
            </a:pPr>
            <a:r>
              <a:rPr lang="en-US"/>
              <a:t>Met my mentor Jon Nussbaum</a:t>
            </a:r>
            <a:endParaRPr/>
          </a:p>
          <a:p>
            <a:pPr indent="-233362" lvl="2" marL="741362" marR="0" rtl="0" algn="l">
              <a:lnSpc>
                <a:spcPct val="95000"/>
              </a:lnSpc>
              <a:spcBef>
                <a:spcPts val="900"/>
              </a:spcBef>
              <a:spcAft>
                <a:spcPts val="0"/>
              </a:spcAft>
              <a:buClr>
                <a:schemeClr val="accent1"/>
              </a:buClr>
              <a:buSzPts val="2300"/>
              <a:buFont typeface="Arial"/>
              <a:buChar char="•"/>
            </a:pPr>
            <a:r>
              <a:rPr lang="en-US"/>
              <a:t>In-n-Out is </a:t>
            </a:r>
            <a:r>
              <a:rPr lang="en-US"/>
              <a:t>everyone's</a:t>
            </a:r>
            <a:r>
              <a:rPr lang="en-US"/>
              <a:t> favorite </a:t>
            </a:r>
            <a:endParaRPr/>
          </a:p>
          <a:p>
            <a:pPr indent="682625" lvl="0" marL="288925" marR="0" rtl="0" algn="l">
              <a:lnSpc>
                <a:spcPct val="95000"/>
              </a:lnSpc>
              <a:spcBef>
                <a:spcPts val="900"/>
              </a:spcBef>
              <a:spcAft>
                <a:spcPts val="0"/>
              </a:spcAft>
              <a:buNone/>
            </a:pPr>
            <a:r>
              <a:t/>
            </a:r>
            <a:endParaRPr/>
          </a:p>
          <a:p>
            <a:pPr indent="0" lvl="4" marL="0" marR="0" rtl="0" algn="l">
              <a:lnSpc>
                <a:spcPct val="95000"/>
              </a:lnSpc>
              <a:spcBef>
                <a:spcPts val="900"/>
              </a:spcBef>
              <a:spcAft>
                <a:spcPts val="0"/>
              </a:spcAft>
              <a:buClr>
                <a:schemeClr val="accent1"/>
              </a:buClr>
              <a:buSzPts val="2000"/>
              <a:buFont typeface="Arial"/>
              <a:buChar char="​"/>
            </a:pPr>
            <a:r>
              <a:t/>
            </a:r>
            <a:endParaRPr b="1" i="0" sz="2800" u="none" cap="none" strike="noStrike">
              <a:solidFill>
                <a:schemeClr val="accent1"/>
              </a:solidFill>
              <a:latin typeface="Arial"/>
              <a:ea typeface="Arial"/>
              <a:cs typeface="Arial"/>
              <a:sym typeface="Arial"/>
            </a:endParaRPr>
          </a:p>
        </p:txBody>
      </p:sp>
      <p:sp>
        <p:nvSpPr>
          <p:cNvPr id="526" name="Google Shape;526;p56"/>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lt1"/>
              </a:buClr>
              <a:buFont typeface="Arial"/>
              <a:buNone/>
            </a:pPr>
            <a:r>
              <a:rPr lang="en-US"/>
              <a:t>Internship or Vacation?</a:t>
            </a:r>
            <a:endParaRPr b="1" i="0" sz="3600" u="none" cap="none" strike="noStrike">
              <a:solidFill>
                <a:schemeClr val="lt1"/>
              </a:solidFill>
              <a:latin typeface="Arial"/>
              <a:ea typeface="Arial"/>
              <a:cs typeface="Arial"/>
              <a:sym typeface="Arial"/>
            </a:endParaRPr>
          </a:p>
        </p:txBody>
      </p:sp>
      <p:pic>
        <p:nvPicPr>
          <p:cNvPr id="527" name="Google Shape;527;p56"/>
          <p:cNvPicPr preferRelativeResize="0"/>
          <p:nvPr/>
        </p:nvPicPr>
        <p:blipFill rotWithShape="1">
          <a:blip r:embed="rId3">
            <a:alphaModFix/>
          </a:blip>
          <a:srcRect b="-4351" l="0" r="-4351" t="0"/>
          <a:stretch/>
        </p:blipFill>
        <p:spPr>
          <a:xfrm>
            <a:off x="6780300" y="3818475"/>
            <a:ext cx="2240750" cy="1157475"/>
          </a:xfrm>
          <a:prstGeom prst="rect">
            <a:avLst/>
          </a:prstGeom>
          <a:noFill/>
          <a:ln>
            <a:noFill/>
          </a:ln>
        </p:spPr>
      </p:pic>
      <p:pic>
        <p:nvPicPr>
          <p:cNvPr id="528" name="Google Shape;528;p56"/>
          <p:cNvPicPr preferRelativeResize="0"/>
          <p:nvPr/>
        </p:nvPicPr>
        <p:blipFill>
          <a:blip r:embed="rId4">
            <a:alphaModFix/>
          </a:blip>
          <a:stretch>
            <a:fillRect/>
          </a:stretch>
        </p:blipFill>
        <p:spPr>
          <a:xfrm>
            <a:off x="8885051" y="4533976"/>
            <a:ext cx="2618775" cy="1318075"/>
          </a:xfrm>
          <a:prstGeom prst="rect">
            <a:avLst/>
          </a:prstGeom>
          <a:noFill/>
          <a:ln>
            <a:noFill/>
          </a:ln>
        </p:spPr>
      </p:pic>
      <p:pic>
        <p:nvPicPr>
          <p:cNvPr id="529" name="Google Shape;529;p56"/>
          <p:cNvPicPr preferRelativeResize="0"/>
          <p:nvPr/>
        </p:nvPicPr>
        <p:blipFill>
          <a:blip r:embed="rId5">
            <a:alphaModFix/>
          </a:blip>
          <a:stretch>
            <a:fillRect/>
          </a:stretch>
        </p:blipFill>
        <p:spPr>
          <a:xfrm>
            <a:off x="270675" y="4017837"/>
            <a:ext cx="2445600" cy="1834222"/>
          </a:xfrm>
          <a:prstGeom prst="rect">
            <a:avLst/>
          </a:prstGeom>
          <a:noFill/>
          <a:ln>
            <a:noFill/>
          </a:ln>
        </p:spPr>
      </p:pic>
      <p:pic>
        <p:nvPicPr>
          <p:cNvPr id="530" name="Google Shape;530;p56"/>
          <p:cNvPicPr preferRelativeResize="0"/>
          <p:nvPr/>
        </p:nvPicPr>
        <p:blipFill>
          <a:blip r:embed="rId6">
            <a:alphaModFix/>
          </a:blip>
          <a:stretch>
            <a:fillRect/>
          </a:stretch>
        </p:blipFill>
        <p:spPr>
          <a:xfrm>
            <a:off x="2924850" y="4017850"/>
            <a:ext cx="1034495" cy="1834225"/>
          </a:xfrm>
          <a:prstGeom prst="rect">
            <a:avLst/>
          </a:prstGeom>
          <a:noFill/>
          <a:ln>
            <a:noFill/>
          </a:ln>
        </p:spPr>
      </p:pic>
      <p:pic>
        <p:nvPicPr>
          <p:cNvPr id="531" name="Google Shape;531;p56"/>
          <p:cNvPicPr preferRelativeResize="0"/>
          <p:nvPr/>
        </p:nvPicPr>
        <p:blipFill>
          <a:blip r:embed="rId7">
            <a:alphaModFix/>
          </a:blip>
          <a:stretch>
            <a:fillRect/>
          </a:stretch>
        </p:blipFill>
        <p:spPr>
          <a:xfrm>
            <a:off x="6950125" y="5117925"/>
            <a:ext cx="1545600" cy="154560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7"/>
          <p:cNvSpPr txBox="1"/>
          <p:nvPr>
            <p:ph idx="1" type="body"/>
          </p:nvPr>
        </p:nvSpPr>
        <p:spPr>
          <a:xfrm>
            <a:off x="370750" y="1501250"/>
            <a:ext cx="5349300" cy="3446100"/>
          </a:xfrm>
          <a:prstGeom prst="rect">
            <a:avLst/>
          </a:prstGeom>
        </p:spPr>
        <p:txBody>
          <a:bodyPr anchorCtr="0" anchor="t" bIns="91425" lIns="91425" spcFirstLastPara="1" rIns="91425" wrap="square" tIns="91425">
            <a:noAutofit/>
          </a:bodyPr>
          <a:lstStyle/>
          <a:p>
            <a:pPr indent="-335280" lvl="0" marL="457200" rtl="0" algn="l">
              <a:spcBef>
                <a:spcPts val="600"/>
              </a:spcBef>
              <a:spcAft>
                <a:spcPts val="0"/>
              </a:spcAft>
              <a:buSzPts val="1680"/>
              <a:buChar char="▶"/>
            </a:pPr>
            <a:r>
              <a:rPr lang="en-US"/>
              <a:t>Worked with 2 other non-SE interns</a:t>
            </a:r>
            <a:endParaRPr/>
          </a:p>
          <a:p>
            <a:pPr indent="-335280" lvl="0" marL="457200" rtl="0" algn="l">
              <a:spcBef>
                <a:spcPts val="0"/>
              </a:spcBef>
              <a:spcAft>
                <a:spcPts val="0"/>
              </a:spcAft>
              <a:buSzPts val="1680"/>
              <a:buChar char="▶"/>
            </a:pPr>
            <a:r>
              <a:rPr lang="en-US"/>
              <a:t>Found data regarding the Opioid Epidemic </a:t>
            </a:r>
            <a:endParaRPr/>
          </a:p>
          <a:p>
            <a:pPr indent="-335280" lvl="0" marL="457200" rtl="0" algn="l">
              <a:spcBef>
                <a:spcPts val="0"/>
              </a:spcBef>
              <a:spcAft>
                <a:spcPts val="0"/>
              </a:spcAft>
              <a:buSzPts val="1680"/>
              <a:buChar char="▶"/>
            </a:pPr>
            <a:r>
              <a:rPr lang="en-US"/>
              <a:t>Presented to a board of judges</a:t>
            </a:r>
            <a:endParaRPr/>
          </a:p>
          <a:p>
            <a:pPr indent="-335280" lvl="0" marL="457200" rtl="0" algn="l">
              <a:spcBef>
                <a:spcPts val="0"/>
              </a:spcBef>
              <a:spcAft>
                <a:spcPts val="0"/>
              </a:spcAft>
              <a:buSzPts val="1680"/>
              <a:buChar char="▶"/>
            </a:pPr>
            <a:r>
              <a:rPr lang="en-US"/>
              <a:t>Competed against other Splunktern teams</a:t>
            </a:r>
            <a:endParaRPr/>
          </a:p>
          <a:p>
            <a:pPr indent="0" lvl="0" marL="457200" rtl="0" algn="l">
              <a:spcBef>
                <a:spcPts val="600"/>
              </a:spcBef>
              <a:spcAft>
                <a:spcPts val="300"/>
              </a:spcAft>
              <a:buNone/>
            </a:pPr>
            <a:r>
              <a:rPr lang="en-US"/>
              <a:t> </a:t>
            </a:r>
            <a:endParaRPr/>
          </a:p>
        </p:txBody>
      </p:sp>
      <p:sp>
        <p:nvSpPr>
          <p:cNvPr id="538" name="Google Shape;538;p57"/>
          <p:cNvSpPr txBox="1"/>
          <p:nvPr>
            <p:ph type="title"/>
          </p:nvPr>
        </p:nvSpPr>
        <p:spPr>
          <a:xfrm>
            <a:off x="456075" y="310403"/>
            <a:ext cx="11280000" cy="6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Splunk4Good Project</a:t>
            </a:r>
            <a:endParaRPr/>
          </a:p>
        </p:txBody>
      </p:sp>
      <p:pic>
        <p:nvPicPr>
          <p:cNvPr id="539" name="Google Shape;539;p57"/>
          <p:cNvPicPr preferRelativeResize="0"/>
          <p:nvPr/>
        </p:nvPicPr>
        <p:blipFill>
          <a:blip r:embed="rId3">
            <a:alphaModFix/>
          </a:blip>
          <a:stretch>
            <a:fillRect/>
          </a:stretch>
        </p:blipFill>
        <p:spPr>
          <a:xfrm>
            <a:off x="6312100" y="1501250"/>
            <a:ext cx="5423974" cy="3548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58"/>
          <p:cNvSpPr txBox="1"/>
          <p:nvPr>
            <p:ph type="title"/>
          </p:nvPr>
        </p:nvSpPr>
        <p:spPr>
          <a:xfrm>
            <a:off x="456075" y="310400"/>
            <a:ext cx="11280000" cy="10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Splunk4Good Project</a:t>
            </a:r>
            <a:endParaRPr/>
          </a:p>
          <a:p>
            <a:pPr indent="0" lvl="0" marL="0" rtl="0" algn="ctr">
              <a:spcBef>
                <a:spcPts val="0"/>
              </a:spcBef>
              <a:spcAft>
                <a:spcPts val="0"/>
              </a:spcAft>
              <a:buNone/>
            </a:pPr>
            <a:r>
              <a:rPr lang="en-US"/>
              <a:t>Dashboard</a:t>
            </a:r>
            <a:endParaRPr/>
          </a:p>
        </p:txBody>
      </p:sp>
      <p:pic>
        <p:nvPicPr>
          <p:cNvPr id="546" name="Google Shape;546;p58"/>
          <p:cNvPicPr preferRelativeResize="0"/>
          <p:nvPr/>
        </p:nvPicPr>
        <p:blipFill>
          <a:blip r:embed="rId3">
            <a:alphaModFix/>
          </a:blip>
          <a:stretch>
            <a:fillRect/>
          </a:stretch>
        </p:blipFill>
        <p:spPr>
          <a:xfrm>
            <a:off x="277887" y="1609525"/>
            <a:ext cx="11636227" cy="427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lunk Slides Templ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